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2"/>
  </p:notesMasterIdLst>
  <p:sldIdLst>
    <p:sldId id="256" r:id="rId2"/>
    <p:sldId id="257" r:id="rId3"/>
    <p:sldId id="258" r:id="rId4"/>
    <p:sldId id="261" r:id="rId5"/>
    <p:sldId id="262" r:id="rId6"/>
    <p:sldId id="288" r:id="rId7"/>
    <p:sldId id="259" r:id="rId8"/>
    <p:sldId id="260" r:id="rId9"/>
    <p:sldId id="263" r:id="rId10"/>
    <p:sldId id="264" r:id="rId11"/>
    <p:sldId id="265" r:id="rId12"/>
    <p:sldId id="289" r:id="rId13"/>
    <p:sldId id="298" r:id="rId14"/>
    <p:sldId id="297" r:id="rId15"/>
    <p:sldId id="296" r:id="rId16"/>
    <p:sldId id="274" r:id="rId17"/>
    <p:sldId id="281" r:id="rId18"/>
    <p:sldId id="290" r:id="rId19"/>
    <p:sldId id="276" r:id="rId20"/>
    <p:sldId id="278" r:id="rId21"/>
    <p:sldId id="292" r:id="rId22"/>
    <p:sldId id="280" r:id="rId23"/>
    <p:sldId id="293" r:id="rId24"/>
    <p:sldId id="300" r:id="rId25"/>
    <p:sldId id="291" r:id="rId26"/>
    <p:sldId id="283" r:id="rId27"/>
    <p:sldId id="284" r:id="rId28"/>
    <p:sldId id="285" r:id="rId29"/>
    <p:sldId id="295" r:id="rId30"/>
    <p:sldId id="294" r:id="rId31"/>
    <p:sldId id="287" r:id="rId32"/>
    <p:sldId id="299" r:id="rId33"/>
    <p:sldId id="266" r:id="rId34"/>
    <p:sldId id="267" r:id="rId35"/>
    <p:sldId id="268" r:id="rId36"/>
    <p:sldId id="269" r:id="rId37"/>
    <p:sldId id="270" r:id="rId38"/>
    <p:sldId id="271" r:id="rId39"/>
    <p:sldId id="272" r:id="rId40"/>
    <p:sldId id="273" r:id="rId41"/>
  </p:sldIdLst>
  <p:sldSz cx="9144000" cy="5143500" type="screen16x9"/>
  <p:notesSz cx="6858000" cy="9144000"/>
  <p:embeddedFontLst>
    <p:embeddedFont>
      <p:font typeface="Arial Unicode MS" panose="020B0604020202020204" charset="-128"/>
      <p:regular r:id="rId43"/>
    </p:embeddedFont>
    <p:embeddedFont>
      <p:font typeface="Consolas" panose="020B0609020204030204" pitchFamily="49" charset="0"/>
      <p:regular r:id="rId44"/>
      <p:bold r:id="rId45"/>
      <p:italic r:id="rId46"/>
      <p:boldItalic r:id="rId47"/>
    </p:embeddedFont>
    <p:embeddedFont>
      <p:font typeface="Lato" panose="020F0502020204030203" pitchFamily="34" charset="0"/>
      <p:regular r:id="rId48"/>
      <p:bold r:id="rId49"/>
      <p:italic r:id="rId50"/>
      <p:boldItalic r:id="rId51"/>
    </p:embeddedFont>
    <p:embeddedFont>
      <p:font typeface="Maven Pro" panose="020B0604020202020204" charset="0"/>
      <p:regular r:id="rId52"/>
      <p:bold r:id="rId53"/>
    </p:embeddedFont>
    <p:embeddedFont>
      <p:font typeface="Merriweather" panose="00000500000000000000" pitchFamily="2" charset="0"/>
      <p:regular r:id="rId54"/>
      <p:bold r:id="rId55"/>
      <p:italic r:id="rId56"/>
      <p:boldItalic r:id="rId57"/>
    </p:embeddedFont>
    <p:embeddedFont>
      <p:font typeface="MesloLGS NF" panose="020B0604020202020204" charset="0"/>
      <p:regular r:id="rId58"/>
      <p:bold r:id="rId59"/>
      <p:italic r:id="rId60"/>
      <p:boldItalic r:id="rId61"/>
    </p:embeddedFont>
    <p:embeddedFont>
      <p:font typeface="Raleway" pitchFamily="2"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Mono" panose="020B0604020202020204" charset="0"/>
      <p:regular r:id="rId70"/>
      <p:bold r:id="rId71"/>
      <p:italic r:id="rId72"/>
      <p:boldItalic r:id="rId73"/>
    </p:embeddedFont>
    <p:embeddedFont>
      <p:font typeface="Segoe UI" panose="020B0502040204020203" pitchFamily="34" charset="0"/>
      <p:regular r:id="rId74"/>
      <p:bold r:id="rId75"/>
      <p:italic r:id="rId76"/>
      <p:boldItalic r:id="rId77"/>
    </p:embeddedFont>
    <p:embeddedFont>
      <p:font typeface="Verdana" panose="020B060403050404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84C069-6C05-4635-B832-D34A128025F2}">
  <a:tblStyle styleId="{D884C069-6C05-4635-B832-D34A128025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830" autoAdjust="0"/>
  </p:normalViewPr>
  <p:slideViewPr>
    <p:cSldViewPr snapToGrid="0">
      <p:cViewPr varScale="1">
        <p:scale>
          <a:sx n="117" d="100"/>
          <a:sy n="117" d="100"/>
        </p:scale>
        <p:origin x="285" y="5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1.fntdata"/><Relationship Id="rId58" Type="http://schemas.openxmlformats.org/officeDocument/2006/relationships/font" Target="fonts/font16.fntdata"/><Relationship Id="rId74" Type="http://schemas.openxmlformats.org/officeDocument/2006/relationships/font" Target="fonts/font32.fntdata"/><Relationship Id="rId79" Type="http://schemas.openxmlformats.org/officeDocument/2006/relationships/font" Target="fonts/font3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font" Target="fonts/font35.fntdata"/><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font" Target="fonts/font38.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font" Target="fonts/font36.fntdata"/><Relationship Id="rId81" Type="http://schemas.openxmlformats.org/officeDocument/2006/relationships/font" Target="fonts/font39.fntdata"/><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font" Target="fonts/font34.fntdata"/><Relationship Id="rId7" Type="http://schemas.openxmlformats.org/officeDocument/2006/relationships/slide" Target="slides/slide6.xml"/><Relationship Id="rId71" Type="http://schemas.openxmlformats.org/officeDocument/2006/relationships/font" Target="fonts/font2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3.fntdata"/><Relationship Id="rId66" Type="http://schemas.openxmlformats.org/officeDocument/2006/relationships/font" Target="fonts/font24.fntdata"/><Relationship Id="rId61" Type="http://schemas.openxmlformats.org/officeDocument/2006/relationships/font" Target="fonts/font19.fntdata"/><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c" userId="b76401370ca9b2a3" providerId="LiveId" clId="{DF8EAED5-43FC-452E-B1E4-40F76B333B7B}"/>
    <pc:docChg chg="undo redo custSel modSld">
      <pc:chgData name="Duc" userId="b76401370ca9b2a3" providerId="LiveId" clId="{DF8EAED5-43FC-452E-B1E4-40F76B333B7B}" dt="2022-08-16T04:25:24.045" v="595" actId="113"/>
      <pc:docMkLst>
        <pc:docMk/>
      </pc:docMkLst>
      <pc:sldChg chg="modSp mod">
        <pc:chgData name="Duc" userId="b76401370ca9b2a3" providerId="LiveId" clId="{DF8EAED5-43FC-452E-B1E4-40F76B333B7B}" dt="2022-08-16T03:18:24.513" v="44" actId="20577"/>
        <pc:sldMkLst>
          <pc:docMk/>
          <pc:sldMk cId="0" sldId="265"/>
        </pc:sldMkLst>
        <pc:spChg chg="mod">
          <ac:chgData name="Duc" userId="b76401370ca9b2a3" providerId="LiveId" clId="{DF8EAED5-43FC-452E-B1E4-40F76B333B7B}" dt="2022-08-16T03:18:24.513" v="44" actId="20577"/>
          <ac:spMkLst>
            <pc:docMk/>
            <pc:sldMk cId="0" sldId="265"/>
            <ac:spMk id="238" creationId="{00000000-0000-0000-0000-000000000000}"/>
          </ac:spMkLst>
        </pc:spChg>
      </pc:sldChg>
      <pc:sldChg chg="modSp mod">
        <pc:chgData name="Duc" userId="b76401370ca9b2a3" providerId="LiveId" clId="{DF8EAED5-43FC-452E-B1E4-40F76B333B7B}" dt="2022-08-16T04:25:24.045" v="595" actId="113"/>
        <pc:sldMkLst>
          <pc:docMk/>
          <pc:sldMk cId="1056529286" sldId="266"/>
        </pc:sldMkLst>
        <pc:spChg chg="mod">
          <ac:chgData name="Duc" userId="b76401370ca9b2a3" providerId="LiveId" clId="{DF8EAED5-43FC-452E-B1E4-40F76B333B7B}" dt="2022-08-16T04:25:24.045" v="595" actId="113"/>
          <ac:spMkLst>
            <pc:docMk/>
            <pc:sldMk cId="1056529286" sldId="266"/>
            <ac:spMk id="245" creationId="{00000000-0000-0000-0000-000000000000}"/>
          </ac:spMkLst>
        </pc:spChg>
      </pc:sldChg>
      <pc:sldChg chg="modSp mod">
        <pc:chgData name="Duc" userId="b76401370ca9b2a3" providerId="LiveId" clId="{DF8EAED5-43FC-452E-B1E4-40F76B333B7B}" dt="2022-08-16T04:15:58.679" v="477" actId="20577"/>
        <pc:sldMkLst>
          <pc:docMk/>
          <pc:sldMk cId="2899173431" sldId="267"/>
        </pc:sldMkLst>
        <pc:spChg chg="mod">
          <ac:chgData name="Duc" userId="b76401370ca9b2a3" providerId="LiveId" clId="{DF8EAED5-43FC-452E-B1E4-40F76B333B7B}" dt="2022-08-16T04:15:58.679" v="477" actId="20577"/>
          <ac:spMkLst>
            <pc:docMk/>
            <pc:sldMk cId="2899173431" sldId="267"/>
            <ac:spMk id="251" creationId="{00000000-0000-0000-0000-000000000000}"/>
          </ac:spMkLst>
        </pc:spChg>
      </pc:sldChg>
      <pc:sldChg chg="modSp mod">
        <pc:chgData name="Duc" userId="b76401370ca9b2a3" providerId="LiveId" clId="{DF8EAED5-43FC-452E-B1E4-40F76B333B7B}" dt="2022-08-16T04:17:56.610" v="514" actId="1076"/>
        <pc:sldMkLst>
          <pc:docMk/>
          <pc:sldMk cId="3885156605" sldId="270"/>
        </pc:sldMkLst>
        <pc:spChg chg="mod">
          <ac:chgData name="Duc" userId="b76401370ca9b2a3" providerId="LiveId" clId="{DF8EAED5-43FC-452E-B1E4-40F76B333B7B}" dt="2022-08-16T04:17:56.610" v="514" actId="1076"/>
          <ac:spMkLst>
            <pc:docMk/>
            <pc:sldMk cId="3885156605" sldId="270"/>
            <ac:spMk id="267" creationId="{00000000-0000-0000-0000-000000000000}"/>
          </ac:spMkLst>
        </pc:spChg>
      </pc:sldChg>
      <pc:sldChg chg="modSp mod">
        <pc:chgData name="Duc" userId="b76401370ca9b2a3" providerId="LiveId" clId="{DF8EAED5-43FC-452E-B1E4-40F76B333B7B}" dt="2022-08-16T04:23:47.782" v="531" actId="20577"/>
        <pc:sldMkLst>
          <pc:docMk/>
          <pc:sldMk cId="2733317783" sldId="272"/>
        </pc:sldMkLst>
        <pc:spChg chg="mod">
          <ac:chgData name="Duc" userId="b76401370ca9b2a3" providerId="LiveId" clId="{DF8EAED5-43FC-452E-B1E4-40F76B333B7B}" dt="2022-08-16T04:20:05.444" v="519" actId="1076"/>
          <ac:spMkLst>
            <pc:docMk/>
            <pc:sldMk cId="2733317783" sldId="272"/>
            <ac:spMk id="280" creationId="{00000000-0000-0000-0000-000000000000}"/>
          </ac:spMkLst>
        </pc:spChg>
        <pc:spChg chg="mod">
          <ac:chgData name="Duc" userId="b76401370ca9b2a3" providerId="LiveId" clId="{DF8EAED5-43FC-452E-B1E4-40F76B333B7B}" dt="2022-08-16T04:23:47.782" v="531" actId="20577"/>
          <ac:spMkLst>
            <pc:docMk/>
            <pc:sldMk cId="2733317783" sldId="272"/>
            <ac:spMk id="281" creationId="{00000000-0000-0000-0000-000000000000}"/>
          </ac:spMkLst>
        </pc:spChg>
      </pc:sldChg>
      <pc:sldChg chg="modSp mod">
        <pc:chgData name="Duc" userId="b76401370ca9b2a3" providerId="LiveId" clId="{DF8EAED5-43FC-452E-B1E4-40F76B333B7B}" dt="2022-08-16T03:25:11.789" v="124" actId="20577"/>
        <pc:sldMkLst>
          <pc:docMk/>
          <pc:sldMk cId="0" sldId="274"/>
        </pc:sldMkLst>
        <pc:spChg chg="mod">
          <ac:chgData name="Duc" userId="b76401370ca9b2a3" providerId="LiveId" clId="{DF8EAED5-43FC-452E-B1E4-40F76B333B7B}" dt="2022-08-16T03:23:17.834" v="83" actId="20577"/>
          <ac:spMkLst>
            <pc:docMk/>
            <pc:sldMk cId="0" sldId="274"/>
            <ac:spMk id="348" creationId="{00000000-0000-0000-0000-000000000000}"/>
          </ac:spMkLst>
        </pc:spChg>
        <pc:graphicFrameChg chg="modGraphic">
          <ac:chgData name="Duc" userId="b76401370ca9b2a3" providerId="LiveId" clId="{DF8EAED5-43FC-452E-B1E4-40F76B333B7B}" dt="2022-08-16T03:25:11.789" v="124" actId="20577"/>
          <ac:graphicFrameMkLst>
            <pc:docMk/>
            <pc:sldMk cId="0" sldId="274"/>
            <ac:graphicFrameMk id="349" creationId="{00000000-0000-0000-0000-000000000000}"/>
          </ac:graphicFrameMkLst>
        </pc:graphicFrameChg>
      </pc:sldChg>
      <pc:sldChg chg="modSp mod">
        <pc:chgData name="Duc" userId="b76401370ca9b2a3" providerId="LiveId" clId="{DF8EAED5-43FC-452E-B1E4-40F76B333B7B}" dt="2022-08-16T03:35:03.622" v="269" actId="20577"/>
        <pc:sldMkLst>
          <pc:docMk/>
          <pc:sldMk cId="965838036" sldId="276"/>
        </pc:sldMkLst>
        <pc:spChg chg="mod">
          <ac:chgData name="Duc" userId="b76401370ca9b2a3" providerId="LiveId" clId="{DF8EAED5-43FC-452E-B1E4-40F76B333B7B}" dt="2022-08-16T03:26:06.017" v="135" actId="14100"/>
          <ac:spMkLst>
            <pc:docMk/>
            <pc:sldMk cId="965838036" sldId="276"/>
            <ac:spMk id="2" creationId="{4B3483BD-78BC-65B8-C80C-A81088208BDC}"/>
          </ac:spMkLst>
        </pc:spChg>
        <pc:spChg chg="mod">
          <ac:chgData name="Duc" userId="b76401370ca9b2a3" providerId="LiveId" clId="{DF8EAED5-43FC-452E-B1E4-40F76B333B7B}" dt="2022-08-16T03:35:03.622" v="269" actId="20577"/>
          <ac:spMkLst>
            <pc:docMk/>
            <pc:sldMk cId="965838036" sldId="276"/>
            <ac:spMk id="3" creationId="{D7B0B5D5-C953-7691-162D-85BD85E24DC2}"/>
          </ac:spMkLst>
        </pc:spChg>
      </pc:sldChg>
      <pc:sldChg chg="modSp mod">
        <pc:chgData name="Duc" userId="b76401370ca9b2a3" providerId="LiveId" clId="{DF8EAED5-43FC-452E-B1E4-40F76B333B7B}" dt="2022-08-16T03:55:37.192" v="304" actId="113"/>
        <pc:sldMkLst>
          <pc:docMk/>
          <pc:sldMk cId="3416323252" sldId="278"/>
        </pc:sldMkLst>
        <pc:spChg chg="mod">
          <ac:chgData name="Duc" userId="b76401370ca9b2a3" providerId="LiveId" clId="{DF8EAED5-43FC-452E-B1E4-40F76B333B7B}" dt="2022-08-16T03:55:37.192" v="304" actId="113"/>
          <ac:spMkLst>
            <pc:docMk/>
            <pc:sldMk cId="3416323252" sldId="278"/>
            <ac:spMk id="3" creationId="{687DE0A9-0890-E343-0E03-61DC1C80E000}"/>
          </ac:spMkLst>
        </pc:spChg>
      </pc:sldChg>
      <pc:sldChg chg="modSp mod">
        <pc:chgData name="Duc" userId="b76401370ca9b2a3" providerId="LiveId" clId="{DF8EAED5-43FC-452E-B1E4-40F76B333B7B}" dt="2022-08-16T03:55:21.591" v="301" actId="207"/>
        <pc:sldMkLst>
          <pc:docMk/>
          <pc:sldMk cId="2595544409" sldId="280"/>
        </pc:sldMkLst>
        <pc:spChg chg="mod">
          <ac:chgData name="Duc" userId="b76401370ca9b2a3" providerId="LiveId" clId="{DF8EAED5-43FC-452E-B1E4-40F76B333B7B}" dt="2022-08-16T03:55:21.591" v="301" actId="207"/>
          <ac:spMkLst>
            <pc:docMk/>
            <pc:sldMk cId="2595544409" sldId="280"/>
            <ac:spMk id="3" creationId="{F49D2AE9-5671-1683-C192-A00613A97915}"/>
          </ac:spMkLst>
        </pc:spChg>
      </pc:sldChg>
      <pc:sldChg chg="modSp mod">
        <pc:chgData name="Duc" userId="b76401370ca9b2a3" providerId="LiveId" clId="{DF8EAED5-43FC-452E-B1E4-40F76B333B7B}" dt="2022-08-16T03:59:32.205" v="398" actId="20577"/>
        <pc:sldMkLst>
          <pc:docMk/>
          <pc:sldMk cId="1173261501" sldId="283"/>
        </pc:sldMkLst>
        <pc:spChg chg="mod">
          <ac:chgData name="Duc" userId="b76401370ca9b2a3" providerId="LiveId" clId="{DF8EAED5-43FC-452E-B1E4-40F76B333B7B}" dt="2022-08-16T03:59:32.205" v="398" actId="20577"/>
          <ac:spMkLst>
            <pc:docMk/>
            <pc:sldMk cId="1173261501" sldId="283"/>
            <ac:spMk id="8" creationId="{1874419C-9375-24BC-29BB-1621EA5A848E}"/>
          </ac:spMkLst>
        </pc:spChg>
        <pc:spChg chg="mod">
          <ac:chgData name="Duc" userId="b76401370ca9b2a3" providerId="LiveId" clId="{DF8EAED5-43FC-452E-B1E4-40F76B333B7B}" dt="2022-08-16T03:58:54.311" v="379" actId="1076"/>
          <ac:spMkLst>
            <pc:docMk/>
            <pc:sldMk cId="1173261501" sldId="283"/>
            <ac:spMk id="10" creationId="{8C32B348-4BCB-547C-528F-D0E33F1D4146}"/>
          </ac:spMkLst>
        </pc:spChg>
        <pc:picChg chg="mod">
          <ac:chgData name="Duc" userId="b76401370ca9b2a3" providerId="LiveId" clId="{DF8EAED5-43FC-452E-B1E4-40F76B333B7B}" dt="2022-08-16T03:58:46.551" v="377" actId="1076"/>
          <ac:picMkLst>
            <pc:docMk/>
            <pc:sldMk cId="1173261501" sldId="283"/>
            <ac:picMk id="12" creationId="{C5BD59DA-9A42-9130-AB9C-DDF076C6B87F}"/>
          </ac:picMkLst>
        </pc:picChg>
        <pc:picChg chg="mod">
          <ac:chgData name="Duc" userId="b76401370ca9b2a3" providerId="LiveId" clId="{DF8EAED5-43FC-452E-B1E4-40F76B333B7B}" dt="2022-08-16T03:59:03.264" v="380" actId="1076"/>
          <ac:picMkLst>
            <pc:docMk/>
            <pc:sldMk cId="1173261501" sldId="283"/>
            <ac:picMk id="13" creationId="{57849D15-29CC-D52A-9ED9-F3CCC918336C}"/>
          </ac:picMkLst>
        </pc:picChg>
      </pc:sldChg>
      <pc:sldChg chg="modSp mod">
        <pc:chgData name="Duc" userId="b76401370ca9b2a3" providerId="LiveId" clId="{DF8EAED5-43FC-452E-B1E4-40F76B333B7B}" dt="2022-08-16T04:08:56.199" v="400" actId="255"/>
        <pc:sldMkLst>
          <pc:docMk/>
          <pc:sldMk cId="4115735025" sldId="285"/>
        </pc:sldMkLst>
        <pc:spChg chg="mod">
          <ac:chgData name="Duc" userId="b76401370ca9b2a3" providerId="LiveId" clId="{DF8EAED5-43FC-452E-B1E4-40F76B333B7B}" dt="2022-08-16T04:08:56.199" v="400" actId="255"/>
          <ac:spMkLst>
            <pc:docMk/>
            <pc:sldMk cId="4115735025" sldId="285"/>
            <ac:spMk id="3" creationId="{87C41F21-2B17-3337-D0F1-C51146D57A7C}"/>
          </ac:spMkLst>
        </pc:spChg>
      </pc:sldChg>
      <pc:sldChg chg="modSp mod">
        <pc:chgData name="Duc" userId="b76401370ca9b2a3" providerId="LiveId" clId="{DF8EAED5-43FC-452E-B1E4-40F76B333B7B}" dt="2022-08-16T03:07:59.657" v="9" actId="20577"/>
        <pc:sldMkLst>
          <pc:docMk/>
          <pc:sldMk cId="2372211449" sldId="288"/>
        </pc:sldMkLst>
        <pc:spChg chg="mod">
          <ac:chgData name="Duc" userId="b76401370ca9b2a3" providerId="LiveId" clId="{DF8EAED5-43FC-452E-B1E4-40F76B333B7B}" dt="2022-08-16T03:07:59.657" v="9" actId="20577"/>
          <ac:spMkLst>
            <pc:docMk/>
            <pc:sldMk cId="2372211449" sldId="288"/>
            <ac:spMk id="3" creationId="{77230DED-A77D-E078-30C2-B2010DDC4377}"/>
          </ac:spMkLst>
        </pc:spChg>
      </pc:sldChg>
      <pc:sldChg chg="modSp mod">
        <pc:chgData name="Duc" userId="b76401370ca9b2a3" providerId="LiveId" clId="{DF8EAED5-43FC-452E-B1E4-40F76B333B7B}" dt="2022-08-16T03:25:55.551" v="133" actId="20577"/>
        <pc:sldMkLst>
          <pc:docMk/>
          <pc:sldMk cId="4144529921" sldId="290"/>
        </pc:sldMkLst>
        <pc:spChg chg="mod">
          <ac:chgData name="Duc" userId="b76401370ca9b2a3" providerId="LiveId" clId="{DF8EAED5-43FC-452E-B1E4-40F76B333B7B}" dt="2022-08-16T03:25:55.551" v="133" actId="20577"/>
          <ac:spMkLst>
            <pc:docMk/>
            <pc:sldMk cId="4144529921" sldId="290"/>
            <ac:spMk id="18" creationId="{E47D69B3-2A13-46DD-A9C3-6F6C7B293822}"/>
          </ac:spMkLst>
        </pc:spChg>
      </pc:sldChg>
      <pc:sldChg chg="modSp mod">
        <pc:chgData name="Duc" userId="b76401370ca9b2a3" providerId="LiveId" clId="{DF8EAED5-43FC-452E-B1E4-40F76B333B7B}" dt="2022-08-16T03:48:09.229" v="286" actId="1076"/>
        <pc:sldMkLst>
          <pc:docMk/>
          <pc:sldMk cId="2413175490" sldId="292"/>
        </pc:sldMkLst>
        <pc:spChg chg="mod">
          <ac:chgData name="Duc" userId="b76401370ca9b2a3" providerId="LiveId" clId="{DF8EAED5-43FC-452E-B1E4-40F76B333B7B}" dt="2022-08-16T03:47:51.598" v="277" actId="1076"/>
          <ac:spMkLst>
            <pc:docMk/>
            <pc:sldMk cId="2413175490" sldId="292"/>
            <ac:spMk id="8" creationId="{900C7245-3712-57EB-F361-9450AB45A0D5}"/>
          </ac:spMkLst>
        </pc:spChg>
        <pc:spChg chg="mod">
          <ac:chgData name="Duc" userId="b76401370ca9b2a3" providerId="LiveId" clId="{DF8EAED5-43FC-452E-B1E4-40F76B333B7B}" dt="2022-08-16T03:47:54.067" v="278" actId="1076"/>
          <ac:spMkLst>
            <pc:docMk/>
            <pc:sldMk cId="2413175490" sldId="292"/>
            <ac:spMk id="9" creationId="{0D40FFB1-847B-F559-F4CF-BAB4B876E372}"/>
          </ac:spMkLst>
        </pc:spChg>
        <pc:spChg chg="mod">
          <ac:chgData name="Duc" userId="b76401370ca9b2a3" providerId="LiveId" clId="{DF8EAED5-43FC-452E-B1E4-40F76B333B7B}" dt="2022-08-16T03:48:09.229" v="286" actId="1076"/>
          <ac:spMkLst>
            <pc:docMk/>
            <pc:sldMk cId="2413175490" sldId="292"/>
            <ac:spMk id="10" creationId="{FC505FFF-1733-9391-9A97-0D510E15CC3A}"/>
          </ac:spMkLst>
        </pc:spChg>
      </pc:sldChg>
      <pc:sldChg chg="delSp modSp mod">
        <pc:chgData name="Duc" userId="b76401370ca9b2a3" providerId="LiveId" clId="{DF8EAED5-43FC-452E-B1E4-40F76B333B7B}" dt="2022-08-16T03:50:39.189" v="295" actId="1076"/>
        <pc:sldMkLst>
          <pc:docMk/>
          <pc:sldMk cId="2097469783" sldId="293"/>
        </pc:sldMkLst>
        <pc:spChg chg="mod">
          <ac:chgData name="Duc" userId="b76401370ca9b2a3" providerId="LiveId" clId="{DF8EAED5-43FC-452E-B1E4-40F76B333B7B}" dt="2022-08-16T03:50:34.410" v="294" actId="1076"/>
          <ac:spMkLst>
            <pc:docMk/>
            <pc:sldMk cId="2097469783" sldId="293"/>
            <ac:spMk id="2" creationId="{46BC376A-EF86-4CC6-A30C-5FC43454BB3C}"/>
          </ac:spMkLst>
        </pc:spChg>
        <pc:spChg chg="mod">
          <ac:chgData name="Duc" userId="b76401370ca9b2a3" providerId="LiveId" clId="{DF8EAED5-43FC-452E-B1E4-40F76B333B7B}" dt="2022-08-16T03:50:39.189" v="295" actId="1076"/>
          <ac:spMkLst>
            <pc:docMk/>
            <pc:sldMk cId="2097469783" sldId="293"/>
            <ac:spMk id="3" creationId="{D2EEAD34-1578-E905-8326-90F9732BDB33}"/>
          </ac:spMkLst>
        </pc:spChg>
        <pc:spChg chg="del mod">
          <ac:chgData name="Duc" userId="b76401370ca9b2a3" providerId="LiveId" clId="{DF8EAED5-43FC-452E-B1E4-40F76B333B7B}" dt="2022-08-16T03:50:15.608" v="290" actId="478"/>
          <ac:spMkLst>
            <pc:docMk/>
            <pc:sldMk cId="2097469783" sldId="293"/>
            <ac:spMk id="4" creationId="{268FCC01-E398-BB1C-C6F4-C8DD7DD053C7}"/>
          </ac:spMkLst>
        </pc:spChg>
        <pc:cxnChg chg="del mod">
          <ac:chgData name="Duc" userId="b76401370ca9b2a3" providerId="LiveId" clId="{DF8EAED5-43FC-452E-B1E4-40F76B333B7B}" dt="2022-08-16T03:50:17.806" v="291" actId="478"/>
          <ac:cxnSpMkLst>
            <pc:docMk/>
            <pc:sldMk cId="2097469783" sldId="293"/>
            <ac:cxnSpMk id="6" creationId="{F802E518-49EB-2F56-6516-634AE48F28A8}"/>
          </ac:cxnSpMkLst>
        </pc:cxnChg>
        <pc:cxnChg chg="mod">
          <ac:chgData name="Duc" userId="b76401370ca9b2a3" providerId="LiveId" clId="{DF8EAED5-43FC-452E-B1E4-40F76B333B7B}" dt="2022-08-16T03:50:39.189" v="295" actId="1076"/>
          <ac:cxnSpMkLst>
            <pc:docMk/>
            <pc:sldMk cId="2097469783" sldId="293"/>
            <ac:cxnSpMk id="8" creationId="{75614281-5782-4896-46C4-9A171BC58993}"/>
          </ac:cxnSpMkLst>
        </pc:cxnChg>
      </pc:sldChg>
      <pc:sldChg chg="modSp mod">
        <pc:chgData name="Duc" userId="b76401370ca9b2a3" providerId="LiveId" clId="{DF8EAED5-43FC-452E-B1E4-40F76B333B7B}" dt="2022-08-16T04:13:53.013" v="440" actId="1076"/>
        <pc:sldMkLst>
          <pc:docMk/>
          <pc:sldMk cId="3077670918" sldId="294"/>
        </pc:sldMkLst>
        <pc:spChg chg="mod">
          <ac:chgData name="Duc" userId="b76401370ca9b2a3" providerId="LiveId" clId="{DF8EAED5-43FC-452E-B1E4-40F76B333B7B}" dt="2022-08-16T04:12:05.603" v="424" actId="113"/>
          <ac:spMkLst>
            <pc:docMk/>
            <pc:sldMk cId="3077670918" sldId="294"/>
            <ac:spMk id="3" creationId="{F08D04B3-5FF8-2F70-7A4B-9D2BFE8753AE}"/>
          </ac:spMkLst>
        </pc:spChg>
        <pc:spChg chg="mod">
          <ac:chgData name="Duc" userId="b76401370ca9b2a3" providerId="LiveId" clId="{DF8EAED5-43FC-452E-B1E4-40F76B333B7B}" dt="2022-08-16T04:13:53.013" v="440" actId="1076"/>
          <ac:spMkLst>
            <pc:docMk/>
            <pc:sldMk cId="3077670918" sldId="294"/>
            <ac:spMk id="4" creationId="{3D6D8A26-7DE6-6855-51F0-E51E9C24258A}"/>
          </ac:spMkLst>
        </pc:spChg>
      </pc:sldChg>
      <pc:sldChg chg="modSp mod">
        <pc:chgData name="Duc" userId="b76401370ca9b2a3" providerId="LiveId" clId="{DF8EAED5-43FC-452E-B1E4-40F76B333B7B}" dt="2022-08-16T04:10:45.093" v="408" actId="207"/>
        <pc:sldMkLst>
          <pc:docMk/>
          <pc:sldMk cId="64758060" sldId="295"/>
        </pc:sldMkLst>
        <pc:spChg chg="mod">
          <ac:chgData name="Duc" userId="b76401370ca9b2a3" providerId="LiveId" clId="{DF8EAED5-43FC-452E-B1E4-40F76B333B7B}" dt="2022-08-16T04:10:45.093" v="408" actId="207"/>
          <ac:spMkLst>
            <pc:docMk/>
            <pc:sldMk cId="64758060" sldId="295"/>
            <ac:spMk id="4" creationId="{BD03F432-26B5-2B56-86C3-C3E597F24ADB}"/>
          </ac:spMkLst>
        </pc:spChg>
        <pc:spChg chg="mod">
          <ac:chgData name="Duc" userId="b76401370ca9b2a3" providerId="LiveId" clId="{DF8EAED5-43FC-452E-B1E4-40F76B333B7B}" dt="2022-08-16T04:09:31.649" v="404" actId="1076"/>
          <ac:spMkLst>
            <pc:docMk/>
            <pc:sldMk cId="64758060" sldId="295"/>
            <ac:spMk id="5" creationId="{22458DA6-653C-6986-33DB-C31CFBC53157}"/>
          </ac:spMkLst>
        </pc:spChg>
      </pc:sldChg>
      <pc:sldChg chg="modSp mod">
        <pc:chgData name="Duc" userId="b76401370ca9b2a3" providerId="LiveId" clId="{DF8EAED5-43FC-452E-B1E4-40F76B333B7B}" dt="2022-08-16T03:22:48.069" v="51" actId="20577"/>
        <pc:sldMkLst>
          <pc:docMk/>
          <pc:sldMk cId="747051164" sldId="296"/>
        </pc:sldMkLst>
        <pc:spChg chg="mod">
          <ac:chgData name="Duc" userId="b76401370ca9b2a3" providerId="LiveId" clId="{DF8EAED5-43FC-452E-B1E4-40F76B333B7B}" dt="2022-08-16T03:22:48.069" v="51" actId="20577"/>
          <ac:spMkLst>
            <pc:docMk/>
            <pc:sldMk cId="747051164" sldId="296"/>
            <ac:spMk id="2" creationId="{CE7C735D-1A13-F3D7-B89A-517BA1E6C073}"/>
          </ac:spMkLst>
        </pc:spChg>
      </pc:sldChg>
      <pc:sldChg chg="modSp mod">
        <pc:chgData name="Duc" userId="b76401370ca9b2a3" providerId="LiveId" clId="{DF8EAED5-43FC-452E-B1E4-40F76B333B7B}" dt="2022-08-16T03:22:42.019" v="48" actId="20577"/>
        <pc:sldMkLst>
          <pc:docMk/>
          <pc:sldMk cId="4100134366" sldId="297"/>
        </pc:sldMkLst>
        <pc:spChg chg="mod">
          <ac:chgData name="Duc" userId="b76401370ca9b2a3" providerId="LiveId" clId="{DF8EAED5-43FC-452E-B1E4-40F76B333B7B}" dt="2022-08-16T03:22:42.019" v="48" actId="20577"/>
          <ac:spMkLst>
            <pc:docMk/>
            <pc:sldMk cId="4100134366" sldId="297"/>
            <ac:spMk id="2" creationId="{8AEE22E4-96DE-612C-DC5A-80C443255E06}"/>
          </ac:spMkLst>
        </pc:spChg>
      </pc:sldChg>
      <pc:sldChg chg="modSp mod">
        <pc:chgData name="Duc" userId="b76401370ca9b2a3" providerId="LiveId" clId="{DF8EAED5-43FC-452E-B1E4-40F76B333B7B}" dt="2022-08-16T03:22:34.807" v="45"/>
        <pc:sldMkLst>
          <pc:docMk/>
          <pc:sldMk cId="3131516702" sldId="298"/>
        </pc:sldMkLst>
        <pc:spChg chg="mod">
          <ac:chgData name="Duc" userId="b76401370ca9b2a3" providerId="LiveId" clId="{DF8EAED5-43FC-452E-B1E4-40F76B333B7B}" dt="2022-08-16T03:22:34.807" v="45"/>
          <ac:spMkLst>
            <pc:docMk/>
            <pc:sldMk cId="3131516702" sldId="298"/>
            <ac:spMk id="2" creationId="{B6AA3FF2-4632-4A4D-D1A0-2D4172B66B37}"/>
          </ac:spMkLst>
        </pc:spChg>
      </pc:sldChg>
      <pc:sldChg chg="modSp mod">
        <pc:chgData name="Duc" userId="b76401370ca9b2a3" providerId="LiveId" clId="{DF8EAED5-43FC-452E-B1E4-40F76B333B7B}" dt="2022-08-16T04:24:58.747" v="594" actId="313"/>
        <pc:sldMkLst>
          <pc:docMk/>
          <pc:sldMk cId="1767473595" sldId="299"/>
        </pc:sldMkLst>
        <pc:spChg chg="mod">
          <ac:chgData name="Duc" userId="b76401370ca9b2a3" providerId="LiveId" clId="{DF8EAED5-43FC-452E-B1E4-40F76B333B7B}" dt="2022-08-16T04:24:58.747" v="594" actId="313"/>
          <ac:spMkLst>
            <pc:docMk/>
            <pc:sldMk cId="1767473595" sldId="299"/>
            <ac:spMk id="2" creationId="{131894B0-40C1-46E3-7A41-32D3F62D4BC2}"/>
          </ac:spMkLst>
        </pc:spChg>
      </pc:sldChg>
      <pc:sldChg chg="modSp mod">
        <pc:chgData name="Duc" userId="b76401370ca9b2a3" providerId="LiveId" clId="{DF8EAED5-43FC-452E-B1E4-40F76B333B7B}" dt="2022-08-16T03:56:28.563" v="315" actId="20577"/>
        <pc:sldMkLst>
          <pc:docMk/>
          <pc:sldMk cId="90471892" sldId="300"/>
        </pc:sldMkLst>
        <pc:spChg chg="mod">
          <ac:chgData name="Duc" userId="b76401370ca9b2a3" providerId="LiveId" clId="{DF8EAED5-43FC-452E-B1E4-40F76B333B7B}" dt="2022-08-16T03:56:28.563" v="315" actId="20577"/>
          <ac:spMkLst>
            <pc:docMk/>
            <pc:sldMk cId="90471892" sldId="300"/>
            <ac:spMk id="3" creationId="{B803264A-292F-D37D-B47B-E0DE49670094}"/>
          </ac:spMkLst>
        </pc:spChg>
        <pc:spChg chg="mod">
          <ac:chgData name="Duc" userId="b76401370ca9b2a3" providerId="LiveId" clId="{DF8EAED5-43FC-452E-B1E4-40F76B333B7B}" dt="2022-08-16T03:56:16.908" v="313" actId="1076"/>
          <ac:spMkLst>
            <pc:docMk/>
            <pc:sldMk cId="90471892" sldId="300"/>
            <ac:spMk id="4" creationId="{AC397762-8D2E-DBFA-B471-D17D02A6172D}"/>
          </ac:spMkLst>
        </pc:spChg>
      </pc:sldChg>
    </pc:docChg>
  </pc:docChgLst>
  <pc:docChgLst>
    <pc:chgData name="Duc Nguyen" userId="b76401370ca9b2a3" providerId="LiveId" clId="{AA48A12E-935A-4002-97D8-AFF3CC1EC121}"/>
    <pc:docChg chg="modSld">
      <pc:chgData name="Duc Nguyen" userId="b76401370ca9b2a3" providerId="LiveId" clId="{AA48A12E-935A-4002-97D8-AFF3CC1EC121}" dt="2022-09-05T08:55:45.465" v="4" actId="14734"/>
      <pc:docMkLst>
        <pc:docMk/>
      </pc:docMkLst>
      <pc:sldChg chg="modSp mod">
        <pc:chgData name="Duc Nguyen" userId="b76401370ca9b2a3" providerId="LiveId" clId="{AA48A12E-935A-4002-97D8-AFF3CC1EC121}" dt="2022-09-05T08:55:45.465" v="4" actId="14734"/>
        <pc:sldMkLst>
          <pc:docMk/>
          <pc:sldMk cId="0" sldId="274"/>
        </pc:sldMkLst>
        <pc:graphicFrameChg chg="modGraphic">
          <ac:chgData name="Duc Nguyen" userId="b76401370ca9b2a3" providerId="LiveId" clId="{AA48A12E-935A-4002-97D8-AFF3CC1EC121}" dt="2022-09-05T08:55:45.465" v="4" actId="14734"/>
          <ac:graphicFrameMkLst>
            <pc:docMk/>
            <pc:sldMk cId="0" sldId="274"/>
            <ac:graphicFrameMk id="349"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453838003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g1453838003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453838003e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453838003e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53838003e_0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53838003e_0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453838003e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453838003e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120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453838003e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453838003e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243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453838003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453838003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147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453838003e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453838003e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08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453838003e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453838003e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358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53838003e_0_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453838003e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884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453838003e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453838003e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7186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453838003e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453838003e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099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453838003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1453838003e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453838003e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453838003e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453838003e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0" name="Google Shape;190;g1453838003e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453838003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1453838003e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453838003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453838003e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453838003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1453838003e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453838003e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453838003e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453838003e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453838003e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p:cSld name="One column text">
    <p:spTree>
      <p:nvGrpSpPr>
        <p:cNvPr id="1" name="Shape 82"/>
        <p:cNvGrpSpPr/>
        <p:nvPr/>
      </p:nvGrpSpPr>
      <p:grpSpPr>
        <a:xfrm>
          <a:off x="0" y="0"/>
          <a:ext cx="0" cy="0"/>
          <a:chOff x="0" y="0"/>
          <a:chExt cx="0" cy="0"/>
        </a:xfrm>
      </p:grpSpPr>
      <p:sp>
        <p:nvSpPr>
          <p:cNvPr id="83" name="Google Shape;83;p13"/>
          <p:cNvSpPr txBox="1">
            <a:spLocks noGrp="1"/>
          </p:cNvSpPr>
          <p:nvPr>
            <p:ph type="subTitle" idx="1"/>
          </p:nvPr>
        </p:nvSpPr>
        <p:spPr>
          <a:xfrm>
            <a:off x="1902075" y="1649150"/>
            <a:ext cx="3234300" cy="2711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400"/>
              <a:buNone/>
              <a:defRPr sz="1400"/>
            </a:lvl1pPr>
            <a:lvl2pPr lvl="1" algn="l" rtl="0">
              <a:lnSpc>
                <a:spcPct val="115000"/>
              </a:lnSpc>
              <a:spcBef>
                <a:spcPts val="1600"/>
              </a:spcBef>
              <a:spcAft>
                <a:spcPts val="0"/>
              </a:spcAft>
              <a:buSzPts val="1400"/>
              <a:buNone/>
              <a:defRPr/>
            </a:lvl2pPr>
            <a:lvl3pPr lvl="2" algn="l" rtl="0">
              <a:lnSpc>
                <a:spcPct val="115000"/>
              </a:lnSpc>
              <a:spcBef>
                <a:spcPts val="1600"/>
              </a:spcBef>
              <a:spcAft>
                <a:spcPts val="0"/>
              </a:spcAft>
              <a:buSzPts val="1400"/>
              <a:buNone/>
              <a:defRPr/>
            </a:lvl3pPr>
            <a:lvl4pPr lvl="3" algn="l" rtl="0">
              <a:lnSpc>
                <a:spcPct val="115000"/>
              </a:lnSpc>
              <a:spcBef>
                <a:spcPts val="1600"/>
              </a:spcBef>
              <a:spcAft>
                <a:spcPts val="0"/>
              </a:spcAft>
              <a:buSzPts val="1400"/>
              <a:buNone/>
              <a:defRPr/>
            </a:lvl4pPr>
            <a:lvl5pPr lvl="4" algn="l" rtl="0">
              <a:lnSpc>
                <a:spcPct val="115000"/>
              </a:lnSpc>
              <a:spcBef>
                <a:spcPts val="1600"/>
              </a:spcBef>
              <a:spcAft>
                <a:spcPts val="0"/>
              </a:spcAft>
              <a:buSzPts val="1400"/>
              <a:buNone/>
              <a:defRPr/>
            </a:lvl5pPr>
            <a:lvl6pPr lvl="5" algn="l" rtl="0">
              <a:lnSpc>
                <a:spcPct val="115000"/>
              </a:lnSpc>
              <a:spcBef>
                <a:spcPts val="1600"/>
              </a:spcBef>
              <a:spcAft>
                <a:spcPts val="0"/>
              </a:spcAft>
              <a:buSzPts val="1400"/>
              <a:buNone/>
              <a:defRPr/>
            </a:lvl6pPr>
            <a:lvl7pPr lvl="6" algn="l" rtl="0">
              <a:lnSpc>
                <a:spcPct val="115000"/>
              </a:lnSpc>
              <a:spcBef>
                <a:spcPts val="1600"/>
              </a:spcBef>
              <a:spcAft>
                <a:spcPts val="0"/>
              </a:spcAft>
              <a:buSzPts val="1400"/>
              <a:buNone/>
              <a:defRPr/>
            </a:lvl7pPr>
            <a:lvl8pPr lvl="7" algn="l" rtl="0">
              <a:lnSpc>
                <a:spcPct val="115000"/>
              </a:lnSpc>
              <a:spcBef>
                <a:spcPts val="1600"/>
              </a:spcBef>
              <a:spcAft>
                <a:spcPts val="0"/>
              </a:spcAft>
              <a:buSzPts val="1400"/>
              <a:buNone/>
              <a:defRPr/>
            </a:lvl8pPr>
            <a:lvl9pPr lvl="8" algn="l" rtl="0">
              <a:lnSpc>
                <a:spcPct val="115000"/>
              </a:lnSpc>
              <a:spcBef>
                <a:spcPts val="1600"/>
              </a:spcBef>
              <a:spcAft>
                <a:spcPts val="1600"/>
              </a:spcAft>
              <a:buSzPts val="1400"/>
              <a:buNone/>
              <a:defRPr/>
            </a:lvl9pPr>
          </a:lstStyle>
          <a:p>
            <a:endParaRPr/>
          </a:p>
        </p:txBody>
      </p:sp>
      <p:sp>
        <p:nvSpPr>
          <p:cNvPr id="84" name="Google Shape;84;p13"/>
          <p:cNvSpPr/>
          <p:nvPr/>
        </p:nvSpPr>
        <p:spPr>
          <a:xfrm rot="-10692833">
            <a:off x="7986935" y="484810"/>
            <a:ext cx="520198" cy="387226"/>
          </a:xfrm>
          <a:custGeom>
            <a:avLst/>
            <a:gdLst/>
            <a:ahLst/>
            <a:cxnLst/>
            <a:rect l="l" t="t" r="r" b="b"/>
            <a:pathLst>
              <a:path w="8500" h="5674" extrusionOk="0">
                <a:moveTo>
                  <a:pt x="1497" y="316"/>
                </a:moveTo>
                <a:cubicBezTo>
                  <a:pt x="1656" y="316"/>
                  <a:pt x="1813" y="352"/>
                  <a:pt x="1956" y="426"/>
                </a:cubicBezTo>
                <a:lnTo>
                  <a:pt x="7429" y="3235"/>
                </a:lnTo>
                <a:cubicBezTo>
                  <a:pt x="7949" y="3503"/>
                  <a:pt x="8140" y="4171"/>
                  <a:pt x="7855" y="4726"/>
                </a:cubicBezTo>
                <a:cubicBezTo>
                  <a:pt x="7749" y="4935"/>
                  <a:pt x="7586" y="5104"/>
                  <a:pt x="7386" y="5217"/>
                </a:cubicBezTo>
                <a:cubicBezTo>
                  <a:pt x="7219" y="5312"/>
                  <a:pt x="7036" y="5359"/>
                  <a:pt x="6855" y="5359"/>
                </a:cubicBezTo>
                <a:cubicBezTo>
                  <a:pt x="6696" y="5359"/>
                  <a:pt x="6538" y="5323"/>
                  <a:pt x="6395" y="5249"/>
                </a:cubicBezTo>
                <a:lnTo>
                  <a:pt x="922" y="2440"/>
                </a:lnTo>
                <a:cubicBezTo>
                  <a:pt x="672" y="2311"/>
                  <a:pt x="490" y="2086"/>
                  <a:pt x="408" y="1807"/>
                </a:cubicBezTo>
                <a:cubicBezTo>
                  <a:pt x="326" y="1524"/>
                  <a:pt x="357" y="1219"/>
                  <a:pt x="496" y="949"/>
                </a:cubicBezTo>
                <a:cubicBezTo>
                  <a:pt x="602" y="740"/>
                  <a:pt x="766" y="570"/>
                  <a:pt x="964" y="458"/>
                </a:cubicBezTo>
                <a:cubicBezTo>
                  <a:pt x="1132" y="364"/>
                  <a:pt x="1316" y="316"/>
                  <a:pt x="1497" y="316"/>
                </a:cubicBezTo>
                <a:close/>
                <a:moveTo>
                  <a:pt x="1497" y="1"/>
                </a:moveTo>
                <a:cubicBezTo>
                  <a:pt x="1262" y="1"/>
                  <a:pt x="1026" y="62"/>
                  <a:pt x="810" y="183"/>
                </a:cubicBezTo>
                <a:cubicBezTo>
                  <a:pt x="555" y="327"/>
                  <a:pt x="351" y="541"/>
                  <a:pt x="215" y="804"/>
                </a:cubicBezTo>
                <a:cubicBezTo>
                  <a:pt x="40" y="1147"/>
                  <a:pt x="1" y="1534"/>
                  <a:pt x="106" y="1895"/>
                </a:cubicBezTo>
                <a:cubicBezTo>
                  <a:pt x="211" y="2258"/>
                  <a:pt x="450" y="2550"/>
                  <a:pt x="779" y="2720"/>
                </a:cubicBezTo>
                <a:lnTo>
                  <a:pt x="6252" y="5529"/>
                </a:lnTo>
                <a:cubicBezTo>
                  <a:pt x="6440" y="5626"/>
                  <a:pt x="6646" y="5674"/>
                  <a:pt x="6855" y="5674"/>
                </a:cubicBezTo>
                <a:cubicBezTo>
                  <a:pt x="7089" y="5674"/>
                  <a:pt x="7325" y="5613"/>
                  <a:pt x="7541" y="5491"/>
                </a:cubicBezTo>
                <a:cubicBezTo>
                  <a:pt x="7794" y="5348"/>
                  <a:pt x="8000" y="5134"/>
                  <a:pt x="8135" y="4871"/>
                </a:cubicBezTo>
                <a:cubicBezTo>
                  <a:pt x="8499" y="4161"/>
                  <a:pt x="8246" y="3301"/>
                  <a:pt x="7572" y="2955"/>
                </a:cubicBezTo>
                <a:lnTo>
                  <a:pt x="2099" y="146"/>
                </a:lnTo>
                <a:cubicBezTo>
                  <a:pt x="1911" y="49"/>
                  <a:pt x="1705" y="1"/>
                  <a:pt x="149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3"/>
          <p:cNvSpPr/>
          <p:nvPr/>
        </p:nvSpPr>
        <p:spPr>
          <a:xfrm>
            <a:off x="0" y="539488"/>
            <a:ext cx="8430580" cy="522118"/>
          </a:xfrm>
          <a:custGeom>
            <a:avLst/>
            <a:gdLst/>
            <a:ahLst/>
            <a:cxnLst/>
            <a:rect l="l" t="t" r="r" b="b"/>
            <a:pathLst>
              <a:path w="93238" h="6394" extrusionOk="0">
                <a:moveTo>
                  <a:pt x="0" y="1"/>
                </a:moveTo>
                <a:lnTo>
                  <a:pt x="0" y="6393"/>
                </a:lnTo>
                <a:lnTo>
                  <a:pt x="93237" y="6393"/>
                </a:lnTo>
                <a:lnTo>
                  <a:pt x="91460" y="3197"/>
                </a:lnTo>
                <a:lnTo>
                  <a:pt x="9322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3"/>
          <p:cNvSpPr/>
          <p:nvPr/>
        </p:nvSpPr>
        <p:spPr>
          <a:xfrm>
            <a:off x="96026" y="600159"/>
            <a:ext cx="80564" cy="400775"/>
          </a:xfrm>
          <a:custGeom>
            <a:avLst/>
            <a:gdLst/>
            <a:ahLst/>
            <a:cxnLst/>
            <a:rect l="l" t="t" r="r" b="b"/>
            <a:pathLst>
              <a:path w="891" h="4908" extrusionOk="0">
                <a:moveTo>
                  <a:pt x="0" y="1"/>
                </a:moveTo>
                <a:lnTo>
                  <a:pt x="0" y="4907"/>
                </a:lnTo>
                <a:lnTo>
                  <a:pt x="891" y="4907"/>
                </a:lnTo>
                <a:lnTo>
                  <a:pt x="8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3"/>
          <p:cNvSpPr txBox="1">
            <a:spLocks noGrp="1"/>
          </p:cNvSpPr>
          <p:nvPr>
            <p:ph type="title"/>
          </p:nvPr>
        </p:nvSpPr>
        <p:spPr>
          <a:xfrm>
            <a:off x="713225" y="561450"/>
            <a:ext cx="7717500" cy="478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2800"/>
              <a:buNone/>
              <a:defRPr b="1">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8" name="Google Shape;88;p13"/>
          <p:cNvSpPr/>
          <p:nvPr/>
        </p:nvSpPr>
        <p:spPr>
          <a:xfrm rot="-10692833">
            <a:off x="8150834" y="592361"/>
            <a:ext cx="357345" cy="263838"/>
          </a:xfrm>
          <a:custGeom>
            <a:avLst/>
            <a:gdLst/>
            <a:ahLst/>
            <a:cxnLst/>
            <a:rect l="l" t="t" r="r" b="b"/>
            <a:pathLst>
              <a:path w="5839" h="3866" extrusionOk="0">
                <a:moveTo>
                  <a:pt x="1121" y="316"/>
                </a:moveTo>
                <a:cubicBezTo>
                  <a:pt x="1225" y="316"/>
                  <a:pt x="1329" y="341"/>
                  <a:pt x="1424" y="390"/>
                </a:cubicBezTo>
                <a:lnTo>
                  <a:pt x="5127" y="2291"/>
                </a:lnTo>
                <a:cubicBezTo>
                  <a:pt x="5286" y="2372"/>
                  <a:pt x="5403" y="2510"/>
                  <a:pt x="5457" y="2679"/>
                </a:cubicBezTo>
                <a:cubicBezTo>
                  <a:pt x="5513" y="2849"/>
                  <a:pt x="5498" y="3030"/>
                  <a:pt x="5416" y="3187"/>
                </a:cubicBezTo>
                <a:cubicBezTo>
                  <a:pt x="5357" y="3304"/>
                  <a:pt x="5265" y="3399"/>
                  <a:pt x="5152" y="3463"/>
                </a:cubicBezTo>
                <a:cubicBezTo>
                  <a:pt x="5049" y="3521"/>
                  <a:pt x="4936" y="3550"/>
                  <a:pt x="4823" y="3550"/>
                </a:cubicBezTo>
                <a:cubicBezTo>
                  <a:pt x="4719" y="3550"/>
                  <a:pt x="4614" y="3525"/>
                  <a:pt x="4518" y="3476"/>
                </a:cubicBezTo>
                <a:lnTo>
                  <a:pt x="817" y="1577"/>
                </a:lnTo>
                <a:cubicBezTo>
                  <a:pt x="490" y="1409"/>
                  <a:pt x="360" y="1006"/>
                  <a:pt x="528" y="679"/>
                </a:cubicBezTo>
                <a:cubicBezTo>
                  <a:pt x="587" y="562"/>
                  <a:pt x="679" y="467"/>
                  <a:pt x="793" y="403"/>
                </a:cubicBezTo>
                <a:cubicBezTo>
                  <a:pt x="895" y="345"/>
                  <a:pt x="1008" y="316"/>
                  <a:pt x="1121" y="316"/>
                </a:cubicBezTo>
                <a:close/>
                <a:moveTo>
                  <a:pt x="1120" y="1"/>
                </a:moveTo>
                <a:cubicBezTo>
                  <a:pt x="954" y="1"/>
                  <a:pt x="788" y="43"/>
                  <a:pt x="639" y="128"/>
                </a:cubicBezTo>
                <a:cubicBezTo>
                  <a:pt x="471" y="222"/>
                  <a:pt x="335" y="363"/>
                  <a:pt x="247" y="534"/>
                </a:cubicBezTo>
                <a:cubicBezTo>
                  <a:pt x="0" y="1016"/>
                  <a:pt x="190" y="1609"/>
                  <a:pt x="672" y="1856"/>
                </a:cubicBezTo>
                <a:lnTo>
                  <a:pt x="4375" y="3757"/>
                </a:lnTo>
                <a:cubicBezTo>
                  <a:pt x="4517" y="3829"/>
                  <a:pt x="4671" y="3865"/>
                  <a:pt x="4824" y="3865"/>
                </a:cubicBezTo>
                <a:cubicBezTo>
                  <a:pt x="4990" y="3865"/>
                  <a:pt x="5156" y="3823"/>
                  <a:pt x="5305" y="3738"/>
                </a:cubicBezTo>
                <a:cubicBezTo>
                  <a:pt x="5473" y="3644"/>
                  <a:pt x="5609" y="3503"/>
                  <a:pt x="5697" y="3332"/>
                </a:cubicBezTo>
                <a:cubicBezTo>
                  <a:pt x="5816" y="3098"/>
                  <a:pt x="5838" y="2832"/>
                  <a:pt x="5758" y="2583"/>
                </a:cubicBezTo>
                <a:cubicBezTo>
                  <a:pt x="5678" y="2333"/>
                  <a:pt x="5504" y="2130"/>
                  <a:pt x="5272" y="2010"/>
                </a:cubicBezTo>
                <a:lnTo>
                  <a:pt x="1569" y="109"/>
                </a:lnTo>
                <a:cubicBezTo>
                  <a:pt x="1427" y="37"/>
                  <a:pt x="1273" y="1"/>
                  <a:pt x="112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3"/>
          <p:cNvSpPr/>
          <p:nvPr/>
        </p:nvSpPr>
        <p:spPr>
          <a:xfrm>
            <a:off x="7094150" y="4618425"/>
            <a:ext cx="1898626" cy="533932"/>
          </a:xfrm>
          <a:custGeom>
            <a:avLst/>
            <a:gdLst/>
            <a:ahLst/>
            <a:cxnLst/>
            <a:rect l="l" t="t" r="r" b="b"/>
            <a:pathLst>
              <a:path w="31735" h="11018" extrusionOk="0">
                <a:moveTo>
                  <a:pt x="26485" y="1"/>
                </a:moveTo>
                <a:lnTo>
                  <a:pt x="1" y="11018"/>
                </a:lnTo>
                <a:lnTo>
                  <a:pt x="31734" y="11018"/>
                </a:lnTo>
                <a:lnTo>
                  <a:pt x="26485"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3"/>
          <p:cNvSpPr/>
          <p:nvPr/>
        </p:nvSpPr>
        <p:spPr>
          <a:xfrm>
            <a:off x="237416" y="4282164"/>
            <a:ext cx="217114" cy="223755"/>
          </a:xfrm>
          <a:custGeom>
            <a:avLst/>
            <a:gdLst/>
            <a:ahLst/>
            <a:cxnLst/>
            <a:rect l="l" t="t" r="r" b="b"/>
            <a:pathLst>
              <a:path w="3629" h="3740" extrusionOk="0">
                <a:moveTo>
                  <a:pt x="2849" y="0"/>
                </a:moveTo>
                <a:cubicBezTo>
                  <a:pt x="2845" y="0"/>
                  <a:pt x="2841" y="0"/>
                  <a:pt x="2837" y="1"/>
                </a:cubicBezTo>
                <a:cubicBezTo>
                  <a:pt x="2272" y="59"/>
                  <a:pt x="1729" y="312"/>
                  <a:pt x="1262" y="626"/>
                </a:cubicBezTo>
                <a:cubicBezTo>
                  <a:pt x="799" y="937"/>
                  <a:pt x="343" y="1346"/>
                  <a:pt x="127" y="1871"/>
                </a:cubicBezTo>
                <a:cubicBezTo>
                  <a:pt x="35" y="2095"/>
                  <a:pt x="0" y="2340"/>
                  <a:pt x="56" y="2578"/>
                </a:cubicBezTo>
                <a:cubicBezTo>
                  <a:pt x="117" y="2831"/>
                  <a:pt x="284" y="3047"/>
                  <a:pt x="484" y="3206"/>
                </a:cubicBezTo>
                <a:cubicBezTo>
                  <a:pt x="773" y="3437"/>
                  <a:pt x="1132" y="3594"/>
                  <a:pt x="1488" y="3691"/>
                </a:cubicBezTo>
                <a:cubicBezTo>
                  <a:pt x="1609" y="3724"/>
                  <a:pt x="1734" y="3739"/>
                  <a:pt x="1859" y="3739"/>
                </a:cubicBezTo>
                <a:cubicBezTo>
                  <a:pt x="2018" y="3739"/>
                  <a:pt x="2177" y="3714"/>
                  <a:pt x="2329" y="3667"/>
                </a:cubicBezTo>
                <a:cubicBezTo>
                  <a:pt x="2845" y="3508"/>
                  <a:pt x="3309" y="3117"/>
                  <a:pt x="3512" y="2612"/>
                </a:cubicBezTo>
                <a:cubicBezTo>
                  <a:pt x="3603" y="2385"/>
                  <a:pt x="3629" y="2125"/>
                  <a:pt x="3554" y="1890"/>
                </a:cubicBezTo>
                <a:cubicBezTo>
                  <a:pt x="3468" y="1623"/>
                  <a:pt x="3268" y="1417"/>
                  <a:pt x="3030" y="1274"/>
                </a:cubicBezTo>
                <a:cubicBezTo>
                  <a:pt x="2784" y="1127"/>
                  <a:pt x="2473" y="1028"/>
                  <a:pt x="2170" y="1028"/>
                </a:cubicBezTo>
                <a:cubicBezTo>
                  <a:pt x="1942" y="1028"/>
                  <a:pt x="1719" y="1084"/>
                  <a:pt x="1531" y="1219"/>
                </a:cubicBezTo>
                <a:cubicBezTo>
                  <a:pt x="1228" y="1436"/>
                  <a:pt x="1084" y="1804"/>
                  <a:pt x="1092" y="2169"/>
                </a:cubicBezTo>
                <a:cubicBezTo>
                  <a:pt x="1100" y="2470"/>
                  <a:pt x="1206" y="2838"/>
                  <a:pt x="1488" y="2994"/>
                </a:cubicBezTo>
                <a:cubicBezTo>
                  <a:pt x="1571" y="3039"/>
                  <a:pt x="1652" y="3059"/>
                  <a:pt x="1732" y="3059"/>
                </a:cubicBezTo>
                <a:cubicBezTo>
                  <a:pt x="2016" y="3059"/>
                  <a:pt x="2272" y="2810"/>
                  <a:pt x="2437" y="2587"/>
                </a:cubicBezTo>
                <a:cubicBezTo>
                  <a:pt x="2522" y="2471"/>
                  <a:pt x="2597" y="2347"/>
                  <a:pt x="2664" y="2222"/>
                </a:cubicBezTo>
                <a:cubicBezTo>
                  <a:pt x="2694" y="2163"/>
                  <a:pt x="2691" y="2082"/>
                  <a:pt x="2640" y="2036"/>
                </a:cubicBezTo>
                <a:cubicBezTo>
                  <a:pt x="2552" y="1956"/>
                  <a:pt x="2445" y="1925"/>
                  <a:pt x="2336" y="1925"/>
                </a:cubicBezTo>
                <a:cubicBezTo>
                  <a:pt x="2220" y="1925"/>
                  <a:pt x="2100" y="1960"/>
                  <a:pt x="1995" y="2011"/>
                </a:cubicBezTo>
                <a:cubicBezTo>
                  <a:pt x="1843" y="2087"/>
                  <a:pt x="1936" y="2293"/>
                  <a:pt x="2078" y="2293"/>
                </a:cubicBezTo>
                <a:cubicBezTo>
                  <a:pt x="2101" y="2293"/>
                  <a:pt x="2125" y="2288"/>
                  <a:pt x="2150" y="2276"/>
                </a:cubicBezTo>
                <a:cubicBezTo>
                  <a:pt x="2152" y="2274"/>
                  <a:pt x="2155" y="2273"/>
                  <a:pt x="2156" y="2273"/>
                </a:cubicBezTo>
                <a:lnTo>
                  <a:pt x="2156" y="2273"/>
                </a:lnTo>
                <a:cubicBezTo>
                  <a:pt x="2157" y="2272"/>
                  <a:pt x="2158" y="2272"/>
                  <a:pt x="2160" y="2271"/>
                </a:cubicBezTo>
                <a:cubicBezTo>
                  <a:pt x="2192" y="2260"/>
                  <a:pt x="2223" y="2248"/>
                  <a:pt x="2256" y="2241"/>
                </a:cubicBezTo>
                <a:cubicBezTo>
                  <a:pt x="2272" y="2237"/>
                  <a:pt x="2290" y="2232"/>
                  <a:pt x="2308" y="2230"/>
                </a:cubicBezTo>
                <a:lnTo>
                  <a:pt x="2308" y="2230"/>
                </a:lnTo>
                <a:cubicBezTo>
                  <a:pt x="2220" y="2379"/>
                  <a:pt x="2123" y="2513"/>
                  <a:pt x="1991" y="2631"/>
                </a:cubicBezTo>
                <a:cubicBezTo>
                  <a:pt x="1985" y="2635"/>
                  <a:pt x="1955" y="2660"/>
                  <a:pt x="1956" y="2660"/>
                </a:cubicBezTo>
                <a:cubicBezTo>
                  <a:pt x="1956" y="2660"/>
                  <a:pt x="1956" y="2660"/>
                  <a:pt x="1956" y="2660"/>
                </a:cubicBezTo>
                <a:lnTo>
                  <a:pt x="1956" y="2660"/>
                </a:lnTo>
                <a:cubicBezTo>
                  <a:pt x="1944" y="2669"/>
                  <a:pt x="1932" y="2678"/>
                  <a:pt x="1919" y="2686"/>
                </a:cubicBezTo>
                <a:cubicBezTo>
                  <a:pt x="1904" y="2695"/>
                  <a:pt x="1890" y="2704"/>
                  <a:pt x="1874" y="2712"/>
                </a:cubicBezTo>
                <a:cubicBezTo>
                  <a:pt x="1867" y="2716"/>
                  <a:pt x="1843" y="2726"/>
                  <a:pt x="1835" y="2730"/>
                </a:cubicBezTo>
                <a:lnTo>
                  <a:pt x="1835" y="2730"/>
                </a:lnTo>
                <a:cubicBezTo>
                  <a:pt x="1812" y="2738"/>
                  <a:pt x="1787" y="2743"/>
                  <a:pt x="1764" y="2750"/>
                </a:cubicBezTo>
                <a:cubicBezTo>
                  <a:pt x="1763" y="2751"/>
                  <a:pt x="1762" y="2751"/>
                  <a:pt x="1763" y="2752"/>
                </a:cubicBezTo>
                <a:lnTo>
                  <a:pt x="1763" y="2752"/>
                </a:lnTo>
                <a:cubicBezTo>
                  <a:pt x="1761" y="2752"/>
                  <a:pt x="1759" y="2752"/>
                  <a:pt x="1757" y="2752"/>
                </a:cubicBezTo>
                <a:cubicBezTo>
                  <a:pt x="1746" y="2752"/>
                  <a:pt x="1735" y="2751"/>
                  <a:pt x="1725" y="2751"/>
                </a:cubicBezTo>
                <a:cubicBezTo>
                  <a:pt x="1719" y="2751"/>
                  <a:pt x="1714" y="2751"/>
                  <a:pt x="1709" y="2752"/>
                </a:cubicBezTo>
                <a:cubicBezTo>
                  <a:pt x="1709" y="2752"/>
                  <a:pt x="1709" y="2752"/>
                  <a:pt x="1709" y="2752"/>
                </a:cubicBezTo>
                <a:lnTo>
                  <a:pt x="1709" y="2752"/>
                </a:lnTo>
                <a:cubicBezTo>
                  <a:pt x="1707" y="2751"/>
                  <a:pt x="1706" y="2751"/>
                  <a:pt x="1704" y="2750"/>
                </a:cubicBezTo>
                <a:cubicBezTo>
                  <a:pt x="1693" y="2746"/>
                  <a:pt x="1681" y="2743"/>
                  <a:pt x="1668" y="2740"/>
                </a:cubicBezTo>
                <a:cubicBezTo>
                  <a:pt x="1666" y="2740"/>
                  <a:pt x="1665" y="2739"/>
                  <a:pt x="1663" y="2739"/>
                </a:cubicBezTo>
                <a:lnTo>
                  <a:pt x="1663" y="2739"/>
                </a:lnTo>
                <a:cubicBezTo>
                  <a:pt x="1663" y="2739"/>
                  <a:pt x="1663" y="2739"/>
                  <a:pt x="1663" y="2739"/>
                </a:cubicBezTo>
                <a:cubicBezTo>
                  <a:pt x="1650" y="2731"/>
                  <a:pt x="1637" y="2724"/>
                  <a:pt x="1624" y="2717"/>
                </a:cubicBezTo>
                <a:cubicBezTo>
                  <a:pt x="1616" y="2713"/>
                  <a:pt x="1599" y="2699"/>
                  <a:pt x="1599" y="2699"/>
                </a:cubicBezTo>
                <a:lnTo>
                  <a:pt x="1599" y="2699"/>
                </a:lnTo>
                <a:cubicBezTo>
                  <a:pt x="1599" y="2699"/>
                  <a:pt x="1604" y="2703"/>
                  <a:pt x="1617" y="2714"/>
                </a:cubicBezTo>
                <a:cubicBezTo>
                  <a:pt x="1606" y="2707"/>
                  <a:pt x="1596" y="2698"/>
                  <a:pt x="1587" y="2689"/>
                </a:cubicBezTo>
                <a:cubicBezTo>
                  <a:pt x="1577" y="2679"/>
                  <a:pt x="1569" y="2670"/>
                  <a:pt x="1558" y="2660"/>
                </a:cubicBezTo>
                <a:cubicBezTo>
                  <a:pt x="1555" y="2655"/>
                  <a:pt x="1552" y="2651"/>
                  <a:pt x="1548" y="2647"/>
                </a:cubicBezTo>
                <a:cubicBezTo>
                  <a:pt x="1548" y="2646"/>
                  <a:pt x="1547" y="2646"/>
                  <a:pt x="1547" y="2645"/>
                </a:cubicBezTo>
                <a:lnTo>
                  <a:pt x="1547" y="2645"/>
                </a:lnTo>
                <a:cubicBezTo>
                  <a:pt x="1547" y="2645"/>
                  <a:pt x="1547" y="2645"/>
                  <a:pt x="1547" y="2645"/>
                </a:cubicBezTo>
                <a:cubicBezTo>
                  <a:pt x="1529" y="2622"/>
                  <a:pt x="1513" y="2598"/>
                  <a:pt x="1498" y="2572"/>
                </a:cubicBezTo>
                <a:cubicBezTo>
                  <a:pt x="1491" y="2559"/>
                  <a:pt x="1485" y="2546"/>
                  <a:pt x="1478" y="2533"/>
                </a:cubicBezTo>
                <a:cubicBezTo>
                  <a:pt x="1470" y="2517"/>
                  <a:pt x="1465" y="2503"/>
                  <a:pt x="1465" y="2503"/>
                </a:cubicBezTo>
                <a:lnTo>
                  <a:pt x="1465" y="2503"/>
                </a:lnTo>
                <a:cubicBezTo>
                  <a:pt x="1465" y="2503"/>
                  <a:pt x="1466" y="2506"/>
                  <a:pt x="1469" y="2514"/>
                </a:cubicBezTo>
                <a:cubicBezTo>
                  <a:pt x="1446" y="2451"/>
                  <a:pt x="1427" y="2388"/>
                  <a:pt x="1414" y="2323"/>
                </a:cubicBezTo>
                <a:cubicBezTo>
                  <a:pt x="1412" y="2312"/>
                  <a:pt x="1410" y="2301"/>
                  <a:pt x="1408" y="2291"/>
                </a:cubicBezTo>
                <a:lnTo>
                  <a:pt x="1408" y="2291"/>
                </a:lnTo>
                <a:cubicBezTo>
                  <a:pt x="1408" y="2287"/>
                  <a:pt x="1404" y="2260"/>
                  <a:pt x="1403" y="2252"/>
                </a:cubicBezTo>
                <a:cubicBezTo>
                  <a:pt x="1401" y="2214"/>
                  <a:pt x="1398" y="2176"/>
                  <a:pt x="1399" y="2137"/>
                </a:cubicBezTo>
                <a:cubicBezTo>
                  <a:pt x="1399" y="2102"/>
                  <a:pt x="1401" y="2067"/>
                  <a:pt x="1403" y="2032"/>
                </a:cubicBezTo>
                <a:cubicBezTo>
                  <a:pt x="1405" y="2021"/>
                  <a:pt x="1409" y="1994"/>
                  <a:pt x="1408" y="1994"/>
                </a:cubicBezTo>
                <a:lnTo>
                  <a:pt x="1408" y="1994"/>
                </a:lnTo>
                <a:cubicBezTo>
                  <a:pt x="1408" y="1994"/>
                  <a:pt x="1408" y="1994"/>
                  <a:pt x="1408" y="1995"/>
                </a:cubicBezTo>
                <a:lnTo>
                  <a:pt x="1408" y="1995"/>
                </a:lnTo>
                <a:cubicBezTo>
                  <a:pt x="1411" y="1978"/>
                  <a:pt x="1413" y="1963"/>
                  <a:pt x="1417" y="1947"/>
                </a:cubicBezTo>
                <a:cubicBezTo>
                  <a:pt x="1424" y="1912"/>
                  <a:pt x="1433" y="1877"/>
                  <a:pt x="1443" y="1844"/>
                </a:cubicBezTo>
                <a:cubicBezTo>
                  <a:pt x="1449" y="1826"/>
                  <a:pt x="1455" y="1810"/>
                  <a:pt x="1460" y="1792"/>
                </a:cubicBezTo>
                <a:cubicBezTo>
                  <a:pt x="1463" y="1784"/>
                  <a:pt x="1467" y="1775"/>
                  <a:pt x="1470" y="1765"/>
                </a:cubicBezTo>
                <a:lnTo>
                  <a:pt x="1470" y="1765"/>
                </a:lnTo>
                <a:cubicBezTo>
                  <a:pt x="1471" y="1764"/>
                  <a:pt x="1471" y="1762"/>
                  <a:pt x="1472" y="1760"/>
                </a:cubicBezTo>
                <a:cubicBezTo>
                  <a:pt x="1488" y="1728"/>
                  <a:pt x="1504" y="1698"/>
                  <a:pt x="1522" y="1667"/>
                </a:cubicBezTo>
                <a:cubicBezTo>
                  <a:pt x="1532" y="1651"/>
                  <a:pt x="1542" y="1636"/>
                  <a:pt x="1551" y="1622"/>
                </a:cubicBezTo>
                <a:cubicBezTo>
                  <a:pt x="1557" y="1614"/>
                  <a:pt x="1561" y="1607"/>
                  <a:pt x="1567" y="1600"/>
                </a:cubicBezTo>
                <a:cubicBezTo>
                  <a:pt x="1567" y="1599"/>
                  <a:pt x="1567" y="1599"/>
                  <a:pt x="1567" y="1599"/>
                </a:cubicBezTo>
                <a:lnTo>
                  <a:pt x="1567" y="1599"/>
                </a:lnTo>
                <a:cubicBezTo>
                  <a:pt x="1567" y="1599"/>
                  <a:pt x="1564" y="1602"/>
                  <a:pt x="1563" y="1604"/>
                </a:cubicBezTo>
                <a:lnTo>
                  <a:pt x="1563" y="1604"/>
                </a:lnTo>
                <a:cubicBezTo>
                  <a:pt x="1564" y="1602"/>
                  <a:pt x="1567" y="1599"/>
                  <a:pt x="1573" y="1592"/>
                </a:cubicBezTo>
                <a:cubicBezTo>
                  <a:pt x="1598" y="1566"/>
                  <a:pt x="1621" y="1540"/>
                  <a:pt x="1647" y="1515"/>
                </a:cubicBezTo>
                <a:cubicBezTo>
                  <a:pt x="1660" y="1502"/>
                  <a:pt x="1675" y="1490"/>
                  <a:pt x="1690" y="1480"/>
                </a:cubicBezTo>
                <a:lnTo>
                  <a:pt x="1690" y="1480"/>
                </a:lnTo>
                <a:cubicBezTo>
                  <a:pt x="1682" y="1486"/>
                  <a:pt x="1680" y="1488"/>
                  <a:pt x="1680" y="1488"/>
                </a:cubicBezTo>
                <a:cubicBezTo>
                  <a:pt x="1681" y="1488"/>
                  <a:pt x="1715" y="1463"/>
                  <a:pt x="1722" y="1458"/>
                </a:cubicBezTo>
                <a:cubicBezTo>
                  <a:pt x="1755" y="1437"/>
                  <a:pt x="1788" y="1419"/>
                  <a:pt x="1822" y="1404"/>
                </a:cubicBezTo>
                <a:lnTo>
                  <a:pt x="1822" y="1404"/>
                </a:lnTo>
                <a:cubicBezTo>
                  <a:pt x="1822" y="1404"/>
                  <a:pt x="1821" y="1404"/>
                  <a:pt x="1821" y="1404"/>
                </a:cubicBezTo>
                <a:cubicBezTo>
                  <a:pt x="1833" y="1400"/>
                  <a:pt x="1843" y="1395"/>
                  <a:pt x="1855" y="1391"/>
                </a:cubicBezTo>
                <a:cubicBezTo>
                  <a:pt x="1880" y="1382"/>
                  <a:pt x="1903" y="1375"/>
                  <a:pt x="1928" y="1368"/>
                </a:cubicBezTo>
                <a:cubicBezTo>
                  <a:pt x="2007" y="1346"/>
                  <a:pt x="2099" y="1335"/>
                  <a:pt x="2194" y="1335"/>
                </a:cubicBezTo>
                <a:cubicBezTo>
                  <a:pt x="2302" y="1335"/>
                  <a:pt x="2414" y="1350"/>
                  <a:pt x="2515" y="1379"/>
                </a:cubicBezTo>
                <a:cubicBezTo>
                  <a:pt x="2759" y="1452"/>
                  <a:pt x="3030" y="1597"/>
                  <a:pt x="3165" y="1791"/>
                </a:cubicBezTo>
                <a:cubicBezTo>
                  <a:pt x="3230" y="1887"/>
                  <a:pt x="3257" y="1944"/>
                  <a:pt x="3280" y="2057"/>
                </a:cubicBezTo>
                <a:cubicBezTo>
                  <a:pt x="3290" y="2105"/>
                  <a:pt x="3290" y="2111"/>
                  <a:pt x="3290" y="2175"/>
                </a:cubicBezTo>
                <a:cubicBezTo>
                  <a:pt x="3292" y="2200"/>
                  <a:pt x="3290" y="2223"/>
                  <a:pt x="3289" y="2248"/>
                </a:cubicBezTo>
                <a:cubicBezTo>
                  <a:pt x="3287" y="2260"/>
                  <a:pt x="3286" y="2273"/>
                  <a:pt x="3284" y="2285"/>
                </a:cubicBezTo>
                <a:cubicBezTo>
                  <a:pt x="3284" y="2287"/>
                  <a:pt x="3284" y="2289"/>
                  <a:pt x="3284" y="2290"/>
                </a:cubicBezTo>
                <a:lnTo>
                  <a:pt x="3284" y="2290"/>
                </a:lnTo>
                <a:cubicBezTo>
                  <a:pt x="3283" y="2297"/>
                  <a:pt x="3282" y="2303"/>
                  <a:pt x="3280" y="2309"/>
                </a:cubicBezTo>
                <a:cubicBezTo>
                  <a:pt x="3238" y="2520"/>
                  <a:pt x="3143" y="2702"/>
                  <a:pt x="3008" y="2860"/>
                </a:cubicBezTo>
                <a:cubicBezTo>
                  <a:pt x="2854" y="3042"/>
                  <a:pt x="2681" y="3175"/>
                  <a:pt x="2469" y="3282"/>
                </a:cubicBezTo>
                <a:cubicBezTo>
                  <a:pt x="2282" y="3376"/>
                  <a:pt x="2072" y="3432"/>
                  <a:pt x="1860" y="3432"/>
                </a:cubicBezTo>
                <a:cubicBezTo>
                  <a:pt x="1842" y="3432"/>
                  <a:pt x="1824" y="3432"/>
                  <a:pt x="1807" y="3431"/>
                </a:cubicBezTo>
                <a:cubicBezTo>
                  <a:pt x="1528" y="3421"/>
                  <a:pt x="1209" y="3288"/>
                  <a:pt x="951" y="3149"/>
                </a:cubicBezTo>
                <a:cubicBezTo>
                  <a:pt x="730" y="3029"/>
                  <a:pt x="526" y="2872"/>
                  <a:pt x="413" y="2663"/>
                </a:cubicBezTo>
                <a:cubicBezTo>
                  <a:pt x="333" y="2512"/>
                  <a:pt x="316" y="2325"/>
                  <a:pt x="354" y="2159"/>
                </a:cubicBezTo>
                <a:cubicBezTo>
                  <a:pt x="454" y="1721"/>
                  <a:pt x="816" y="1349"/>
                  <a:pt x="1179" y="1061"/>
                </a:cubicBezTo>
                <a:cubicBezTo>
                  <a:pt x="1579" y="745"/>
                  <a:pt x="2047" y="491"/>
                  <a:pt x="2538" y="363"/>
                </a:cubicBezTo>
                <a:cubicBezTo>
                  <a:pt x="2640" y="337"/>
                  <a:pt x="2763" y="313"/>
                  <a:pt x="2837" y="306"/>
                </a:cubicBezTo>
                <a:cubicBezTo>
                  <a:pt x="2919" y="297"/>
                  <a:pt x="2991" y="242"/>
                  <a:pt x="2991" y="153"/>
                </a:cubicBezTo>
                <a:cubicBezTo>
                  <a:pt x="2991" y="80"/>
                  <a:pt x="2927" y="0"/>
                  <a:pt x="284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3"/>
          <p:cNvSpPr/>
          <p:nvPr/>
        </p:nvSpPr>
        <p:spPr>
          <a:xfrm>
            <a:off x="288663" y="4679410"/>
            <a:ext cx="234823" cy="237276"/>
          </a:xfrm>
          <a:custGeom>
            <a:avLst/>
            <a:gdLst/>
            <a:ahLst/>
            <a:cxnLst/>
            <a:rect l="l" t="t" r="r" b="b"/>
            <a:pathLst>
              <a:path w="3925" h="3966" extrusionOk="0">
                <a:moveTo>
                  <a:pt x="2051" y="519"/>
                </a:moveTo>
                <a:cubicBezTo>
                  <a:pt x="2352" y="1046"/>
                  <a:pt x="2822" y="1500"/>
                  <a:pt x="3345" y="1805"/>
                </a:cubicBezTo>
                <a:cubicBezTo>
                  <a:pt x="2663" y="2102"/>
                  <a:pt x="2252" y="2583"/>
                  <a:pt x="2184" y="3295"/>
                </a:cubicBezTo>
                <a:cubicBezTo>
                  <a:pt x="1836" y="2611"/>
                  <a:pt x="1338" y="2045"/>
                  <a:pt x="618" y="1785"/>
                </a:cubicBezTo>
                <a:cubicBezTo>
                  <a:pt x="1182" y="1466"/>
                  <a:pt x="1642" y="1028"/>
                  <a:pt x="2051" y="519"/>
                </a:cubicBezTo>
                <a:close/>
                <a:moveTo>
                  <a:pt x="2028" y="0"/>
                </a:moveTo>
                <a:cubicBezTo>
                  <a:pt x="1933" y="0"/>
                  <a:pt x="1842" y="73"/>
                  <a:pt x="1887" y="184"/>
                </a:cubicBezTo>
                <a:cubicBezTo>
                  <a:pt x="1892" y="196"/>
                  <a:pt x="1897" y="206"/>
                  <a:pt x="1902" y="218"/>
                </a:cubicBezTo>
                <a:cubicBezTo>
                  <a:pt x="1413" y="844"/>
                  <a:pt x="856" y="1369"/>
                  <a:pt x="120" y="1696"/>
                </a:cubicBezTo>
                <a:cubicBezTo>
                  <a:pt x="1" y="1748"/>
                  <a:pt x="31" y="1951"/>
                  <a:pt x="157" y="1976"/>
                </a:cubicBezTo>
                <a:cubicBezTo>
                  <a:pt x="1102" y="2156"/>
                  <a:pt x="1681" y="2854"/>
                  <a:pt x="2041" y="3706"/>
                </a:cubicBezTo>
                <a:cubicBezTo>
                  <a:pt x="2068" y="3774"/>
                  <a:pt x="2128" y="3804"/>
                  <a:pt x="2187" y="3807"/>
                </a:cubicBezTo>
                <a:cubicBezTo>
                  <a:pt x="2188" y="3810"/>
                  <a:pt x="2188" y="3814"/>
                  <a:pt x="2188" y="3819"/>
                </a:cubicBezTo>
                <a:cubicBezTo>
                  <a:pt x="2198" y="3916"/>
                  <a:pt x="2280" y="3965"/>
                  <a:pt x="2357" y="3965"/>
                </a:cubicBezTo>
                <a:cubicBezTo>
                  <a:pt x="2434" y="3965"/>
                  <a:pt x="2505" y="3916"/>
                  <a:pt x="2495" y="3819"/>
                </a:cubicBezTo>
                <a:cubicBezTo>
                  <a:pt x="2385" y="2832"/>
                  <a:pt x="2831" y="2268"/>
                  <a:pt x="3759" y="1975"/>
                </a:cubicBezTo>
                <a:cubicBezTo>
                  <a:pt x="3875" y="1940"/>
                  <a:pt x="3924" y="1754"/>
                  <a:pt x="3796" y="1696"/>
                </a:cubicBezTo>
                <a:cubicBezTo>
                  <a:pt x="3131" y="1390"/>
                  <a:pt x="2463" y="795"/>
                  <a:pt x="2182" y="103"/>
                </a:cubicBezTo>
                <a:cubicBezTo>
                  <a:pt x="2153" y="31"/>
                  <a:pt x="2090" y="0"/>
                  <a:pt x="20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 name="Google Shape;92;p13"/>
          <p:cNvGrpSpPr/>
          <p:nvPr/>
        </p:nvGrpSpPr>
        <p:grpSpPr>
          <a:xfrm>
            <a:off x="523464" y="4505247"/>
            <a:ext cx="189772" cy="174158"/>
            <a:chOff x="6476077" y="96834"/>
            <a:chExt cx="189772" cy="174158"/>
          </a:xfrm>
        </p:grpSpPr>
        <p:sp>
          <p:nvSpPr>
            <p:cNvPr id="93" name="Google Shape;93;p13"/>
            <p:cNvSpPr/>
            <p:nvPr/>
          </p:nvSpPr>
          <p:spPr>
            <a:xfrm>
              <a:off x="6558997" y="96834"/>
              <a:ext cx="106852" cy="174038"/>
            </a:xfrm>
            <a:custGeom>
              <a:avLst/>
              <a:gdLst/>
              <a:ahLst/>
              <a:cxnLst/>
              <a:rect l="l" t="t" r="r" b="b"/>
              <a:pathLst>
                <a:path w="1786" h="2909" extrusionOk="0">
                  <a:moveTo>
                    <a:pt x="208" y="0"/>
                  </a:moveTo>
                  <a:cubicBezTo>
                    <a:pt x="107" y="0"/>
                    <a:pt x="0" y="112"/>
                    <a:pt x="61" y="233"/>
                  </a:cubicBezTo>
                  <a:cubicBezTo>
                    <a:pt x="207" y="525"/>
                    <a:pt x="338" y="824"/>
                    <a:pt x="550" y="1075"/>
                  </a:cubicBezTo>
                  <a:cubicBezTo>
                    <a:pt x="692" y="1244"/>
                    <a:pt x="865" y="1374"/>
                    <a:pt x="1055" y="1478"/>
                  </a:cubicBezTo>
                  <a:lnTo>
                    <a:pt x="1055" y="1478"/>
                  </a:lnTo>
                  <a:cubicBezTo>
                    <a:pt x="809" y="1548"/>
                    <a:pt x="582" y="1665"/>
                    <a:pt x="436" y="1880"/>
                  </a:cubicBezTo>
                  <a:cubicBezTo>
                    <a:pt x="269" y="2124"/>
                    <a:pt x="266" y="2441"/>
                    <a:pt x="198" y="2718"/>
                  </a:cubicBezTo>
                  <a:cubicBezTo>
                    <a:pt x="170" y="2833"/>
                    <a:pt x="265" y="2909"/>
                    <a:pt x="357" y="2909"/>
                  </a:cubicBezTo>
                  <a:cubicBezTo>
                    <a:pt x="417" y="2909"/>
                    <a:pt x="475" y="2876"/>
                    <a:pt x="494" y="2800"/>
                  </a:cubicBezTo>
                  <a:cubicBezTo>
                    <a:pt x="526" y="2664"/>
                    <a:pt x="547" y="2525"/>
                    <a:pt x="575" y="2388"/>
                  </a:cubicBezTo>
                  <a:cubicBezTo>
                    <a:pt x="586" y="2328"/>
                    <a:pt x="599" y="2267"/>
                    <a:pt x="618" y="2207"/>
                  </a:cubicBezTo>
                  <a:cubicBezTo>
                    <a:pt x="621" y="2196"/>
                    <a:pt x="641" y="2144"/>
                    <a:pt x="640" y="2144"/>
                  </a:cubicBezTo>
                  <a:lnTo>
                    <a:pt x="640" y="2144"/>
                  </a:lnTo>
                  <a:cubicBezTo>
                    <a:pt x="640" y="2144"/>
                    <a:pt x="639" y="2146"/>
                    <a:pt x="637" y="2150"/>
                  </a:cubicBezTo>
                  <a:lnTo>
                    <a:pt x="637" y="2150"/>
                  </a:lnTo>
                  <a:cubicBezTo>
                    <a:pt x="649" y="2122"/>
                    <a:pt x="662" y="2095"/>
                    <a:pt x="678" y="2068"/>
                  </a:cubicBezTo>
                  <a:cubicBezTo>
                    <a:pt x="737" y="1971"/>
                    <a:pt x="821" y="1902"/>
                    <a:pt x="948" y="1842"/>
                  </a:cubicBezTo>
                  <a:cubicBezTo>
                    <a:pt x="1138" y="1752"/>
                    <a:pt x="1363" y="1714"/>
                    <a:pt x="1570" y="1687"/>
                  </a:cubicBezTo>
                  <a:cubicBezTo>
                    <a:pt x="1737" y="1665"/>
                    <a:pt x="1785" y="1445"/>
                    <a:pt x="1611" y="1386"/>
                  </a:cubicBezTo>
                  <a:cubicBezTo>
                    <a:pt x="1284" y="1275"/>
                    <a:pt x="978" y="1115"/>
                    <a:pt x="754" y="843"/>
                  </a:cubicBezTo>
                  <a:cubicBezTo>
                    <a:pt x="569" y="618"/>
                    <a:pt x="455" y="337"/>
                    <a:pt x="325" y="78"/>
                  </a:cubicBezTo>
                  <a:cubicBezTo>
                    <a:pt x="298" y="23"/>
                    <a:pt x="253" y="0"/>
                    <a:pt x="20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3"/>
            <p:cNvSpPr/>
            <p:nvPr/>
          </p:nvSpPr>
          <p:spPr>
            <a:xfrm>
              <a:off x="6476077" y="106107"/>
              <a:ext cx="108168" cy="164885"/>
            </a:xfrm>
            <a:custGeom>
              <a:avLst/>
              <a:gdLst/>
              <a:ahLst/>
              <a:cxnLst/>
              <a:rect l="l" t="t" r="r" b="b"/>
              <a:pathLst>
                <a:path w="1808" h="2756" extrusionOk="0">
                  <a:moveTo>
                    <a:pt x="1573" y="0"/>
                  </a:moveTo>
                  <a:cubicBezTo>
                    <a:pt x="1538" y="0"/>
                    <a:pt x="1503" y="14"/>
                    <a:pt x="1471" y="46"/>
                  </a:cubicBezTo>
                  <a:cubicBezTo>
                    <a:pt x="1255" y="265"/>
                    <a:pt x="1121" y="538"/>
                    <a:pt x="952" y="790"/>
                  </a:cubicBezTo>
                  <a:cubicBezTo>
                    <a:pt x="757" y="1081"/>
                    <a:pt x="490" y="1272"/>
                    <a:pt x="160" y="1385"/>
                  </a:cubicBezTo>
                  <a:cubicBezTo>
                    <a:pt x="1" y="1439"/>
                    <a:pt x="21" y="1684"/>
                    <a:pt x="201" y="1686"/>
                  </a:cubicBezTo>
                  <a:cubicBezTo>
                    <a:pt x="365" y="1687"/>
                    <a:pt x="522" y="1712"/>
                    <a:pt x="659" y="1801"/>
                  </a:cubicBezTo>
                  <a:cubicBezTo>
                    <a:pt x="759" y="1865"/>
                    <a:pt x="833" y="1967"/>
                    <a:pt x="900" y="2073"/>
                  </a:cubicBezTo>
                  <a:cubicBezTo>
                    <a:pt x="1065" y="2332"/>
                    <a:pt x="1217" y="2591"/>
                    <a:pt x="1502" y="2737"/>
                  </a:cubicBezTo>
                  <a:cubicBezTo>
                    <a:pt x="1527" y="2749"/>
                    <a:pt x="1551" y="2755"/>
                    <a:pt x="1574" y="2755"/>
                  </a:cubicBezTo>
                  <a:cubicBezTo>
                    <a:pt x="1714" y="2755"/>
                    <a:pt x="1807" y="2549"/>
                    <a:pt x="1657" y="2473"/>
                  </a:cubicBezTo>
                  <a:cubicBezTo>
                    <a:pt x="1384" y="2332"/>
                    <a:pt x="1282" y="2078"/>
                    <a:pt x="1109" y="1835"/>
                  </a:cubicBezTo>
                  <a:cubicBezTo>
                    <a:pt x="1019" y="1707"/>
                    <a:pt x="914" y="1592"/>
                    <a:pt x="776" y="1513"/>
                  </a:cubicBezTo>
                  <a:cubicBezTo>
                    <a:pt x="747" y="1497"/>
                    <a:pt x="717" y="1482"/>
                    <a:pt x="687" y="1469"/>
                  </a:cubicBezTo>
                  <a:lnTo>
                    <a:pt x="687" y="1469"/>
                  </a:lnTo>
                  <a:cubicBezTo>
                    <a:pt x="873" y="1350"/>
                    <a:pt x="1035" y="1200"/>
                    <a:pt x="1172" y="1011"/>
                  </a:cubicBezTo>
                  <a:cubicBezTo>
                    <a:pt x="1349" y="764"/>
                    <a:pt x="1471" y="481"/>
                    <a:pt x="1687" y="262"/>
                  </a:cubicBezTo>
                  <a:cubicBezTo>
                    <a:pt x="1795" y="154"/>
                    <a:pt x="1689" y="0"/>
                    <a:pt x="157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mptyWhite">
  <p:cSld name="EmptyWhite">
    <p:spTree>
      <p:nvGrpSpPr>
        <p:cNvPr id="1" name="Shape 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hyperlink" Target="https://www.cs.umd.edu/class/summer2018/cmsc132/javatest/interfaces/interfaces.html"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600"/>
              <a:buFont typeface="Verdana"/>
              <a:buNone/>
            </a:pPr>
            <a:r>
              <a:rPr lang="en" sz="5100" dirty="0">
                <a:latin typeface="Roboto Mono"/>
                <a:ea typeface="Roboto Mono"/>
                <a:cs typeface="Roboto Mono"/>
                <a:sym typeface="Roboto Mono"/>
              </a:rPr>
              <a:t>Interface</a:t>
            </a:r>
            <a:endParaRPr sz="5100" dirty="0">
              <a:latin typeface="Roboto Mono"/>
              <a:ea typeface="Roboto Mono"/>
              <a:cs typeface="Roboto Mono"/>
              <a:sym typeface="Roboto Mono"/>
            </a:endParaRPr>
          </a:p>
        </p:txBody>
      </p:sp>
      <p:pic>
        <p:nvPicPr>
          <p:cNvPr id="2" name="Google Shape;88;p13">
            <a:extLst>
              <a:ext uri="{FF2B5EF4-FFF2-40B4-BE49-F238E27FC236}">
                <a16:creationId xmlns:a16="http://schemas.microsoft.com/office/drawing/2014/main" id="{954D63F4-B582-D982-91E1-8527A85281B7}"/>
              </a:ext>
            </a:extLst>
          </p:cNvPr>
          <p:cNvPicPr preferRelativeResize="0"/>
          <p:nvPr/>
        </p:nvPicPr>
        <p:blipFill>
          <a:blip r:embed="rId3">
            <a:alphaModFix/>
          </a:blip>
          <a:stretch>
            <a:fillRect/>
          </a:stretch>
        </p:blipFill>
        <p:spPr>
          <a:xfrm>
            <a:off x="8022092" y="0"/>
            <a:ext cx="1121908" cy="3918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3"/>
          <p:cNvSpPr txBox="1">
            <a:spLocks noGrp="1"/>
          </p:cNvSpPr>
          <p:nvPr>
            <p:ph type="title"/>
          </p:nvPr>
        </p:nvSpPr>
        <p:spPr>
          <a:xfrm>
            <a:off x="727650" y="5548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Đa kế thừa</a:t>
            </a:r>
            <a:endParaRPr dirty="0"/>
          </a:p>
        </p:txBody>
      </p:sp>
      <p:pic>
        <p:nvPicPr>
          <p:cNvPr id="231" name="Google Shape;231;p23"/>
          <p:cNvPicPr preferRelativeResize="0"/>
          <p:nvPr/>
        </p:nvPicPr>
        <p:blipFill>
          <a:blip r:embed="rId3">
            <a:alphaModFix/>
          </a:blip>
          <a:stretch>
            <a:fillRect/>
          </a:stretch>
        </p:blipFill>
        <p:spPr>
          <a:xfrm>
            <a:off x="4097025" y="1416500"/>
            <a:ext cx="4477275" cy="2984850"/>
          </a:xfrm>
          <a:prstGeom prst="rect">
            <a:avLst/>
          </a:prstGeom>
          <a:noFill/>
          <a:ln>
            <a:noFill/>
          </a:ln>
        </p:spPr>
      </p:pic>
      <p:sp>
        <p:nvSpPr>
          <p:cNvPr id="232" name="Google Shape;232;p23"/>
          <p:cNvSpPr txBox="1"/>
          <p:nvPr/>
        </p:nvSpPr>
        <p:spPr>
          <a:xfrm>
            <a:off x="647750" y="1416500"/>
            <a:ext cx="25815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Roboto"/>
                <a:ea typeface="Roboto"/>
                <a:cs typeface="Roboto"/>
                <a:sym typeface="Roboto"/>
              </a:rPr>
              <a:t>Trong trường hợp một con cá vừa bơi dưới nước nhưng cũng có thể bay (Cá chuồn bay)</a:t>
            </a:r>
            <a:endParaRPr sz="17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p:nvPr/>
        </p:nvSpPr>
        <p:spPr>
          <a:xfrm>
            <a:off x="1048000" y="995825"/>
            <a:ext cx="7266600" cy="3848100"/>
          </a:xfrm>
          <a:prstGeom prst="rect">
            <a:avLst/>
          </a:prstGeom>
          <a:solidFill>
            <a:srgbClr val="282C3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dirty="0">
                <a:solidFill>
                  <a:srgbClr val="D55FDE"/>
                </a:solidFill>
                <a:highlight>
                  <a:srgbClr val="282C34"/>
                </a:highlight>
                <a:latin typeface="Courier New"/>
                <a:ea typeface="Courier New"/>
                <a:cs typeface="Courier New"/>
                <a:sym typeface="Courier New"/>
              </a:rPr>
              <a:t>public class </a:t>
            </a:r>
            <a:r>
              <a:rPr lang="en" dirty="0">
                <a:solidFill>
                  <a:srgbClr val="E5C07B"/>
                </a:solidFill>
                <a:highlight>
                  <a:srgbClr val="282C34"/>
                </a:highlight>
                <a:latin typeface="Courier New"/>
                <a:ea typeface="Courier New"/>
                <a:cs typeface="Courier New"/>
                <a:sym typeface="Courier New"/>
              </a:rPr>
              <a:t>FlyingFish </a:t>
            </a:r>
            <a:r>
              <a:rPr lang="en" i="1" dirty="0">
                <a:solidFill>
                  <a:srgbClr val="D55FDE"/>
                </a:solidFill>
                <a:highlight>
                  <a:srgbClr val="282C34"/>
                </a:highlight>
                <a:latin typeface="Courier New"/>
                <a:ea typeface="Courier New"/>
                <a:cs typeface="Courier New"/>
                <a:sym typeface="Courier New"/>
              </a:rPr>
              <a:t>implements </a:t>
            </a:r>
            <a:r>
              <a:rPr lang="en" dirty="0">
                <a:solidFill>
                  <a:srgbClr val="E5C07B"/>
                </a:solidFill>
                <a:highlight>
                  <a:srgbClr val="282C34"/>
                </a:highlight>
                <a:latin typeface="Courier New"/>
                <a:ea typeface="Courier New"/>
                <a:cs typeface="Courier New"/>
                <a:sym typeface="Courier New"/>
              </a:rPr>
              <a:t>CanSwim</a:t>
            </a:r>
            <a:r>
              <a:rPr lang="en" dirty="0">
                <a:solidFill>
                  <a:srgbClr val="BBBBBB"/>
                </a:solidFill>
                <a:highlight>
                  <a:srgbClr val="282C34"/>
                </a:highlight>
                <a:latin typeface="Courier New"/>
                <a:ea typeface="Courier New"/>
                <a:cs typeface="Courier New"/>
                <a:sym typeface="Courier New"/>
              </a:rPr>
              <a:t>, </a:t>
            </a:r>
            <a:r>
              <a:rPr lang="en" dirty="0">
                <a:solidFill>
                  <a:srgbClr val="E5C07B"/>
                </a:solidFill>
                <a:highlight>
                  <a:srgbClr val="282C34"/>
                </a:highlight>
                <a:latin typeface="Courier New"/>
                <a:ea typeface="Courier New"/>
                <a:cs typeface="Courier New"/>
                <a:sym typeface="Courier New"/>
              </a:rPr>
              <a:t>CanFly </a:t>
            </a:r>
            <a:r>
              <a:rPr lang="en" dirty="0">
                <a:solidFill>
                  <a:srgbClr val="E8BA36"/>
                </a:solidFill>
                <a:highlight>
                  <a:srgbClr val="282C34"/>
                </a:highlight>
                <a:latin typeface="Courier New"/>
                <a:ea typeface="Courier New"/>
                <a:cs typeface="Courier New"/>
                <a:sym typeface="Courier New"/>
              </a:rPr>
              <a:t>{</a:t>
            </a:r>
            <a:endParaRPr dirty="0">
              <a:solidFill>
                <a:srgbClr val="E8BA36"/>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E8BA36"/>
                </a:solidFill>
                <a:highlight>
                  <a:srgbClr val="282C34"/>
                </a:highlight>
                <a:latin typeface="Courier New"/>
                <a:ea typeface="Courier New"/>
                <a:cs typeface="Courier New"/>
                <a:sym typeface="Courier New"/>
              </a:rPr>
              <a:t>   </a:t>
            </a:r>
            <a:r>
              <a:rPr lang="en" i="1" dirty="0">
                <a:solidFill>
                  <a:srgbClr val="D55FDE"/>
                </a:solidFill>
                <a:highlight>
                  <a:srgbClr val="282C34"/>
                </a:highlight>
                <a:latin typeface="Courier New"/>
                <a:ea typeface="Courier New"/>
                <a:cs typeface="Courier New"/>
                <a:sym typeface="Courier New"/>
              </a:rPr>
              <a:t>private </a:t>
            </a:r>
            <a:r>
              <a:rPr lang="en" dirty="0">
                <a:solidFill>
                  <a:srgbClr val="E5C07B"/>
                </a:solidFill>
                <a:highlight>
                  <a:srgbClr val="282C34"/>
                </a:highlight>
                <a:latin typeface="Courier New"/>
                <a:ea typeface="Courier New"/>
                <a:cs typeface="Courier New"/>
                <a:sym typeface="Courier New"/>
              </a:rPr>
              <a:t>String </a:t>
            </a:r>
            <a:r>
              <a:rPr lang="en" dirty="0">
                <a:solidFill>
                  <a:srgbClr val="EF596F"/>
                </a:solidFill>
                <a:highlight>
                  <a:srgbClr val="282C34"/>
                </a:highlight>
                <a:latin typeface="Courier New"/>
                <a:ea typeface="Courier New"/>
                <a:cs typeface="Courier New"/>
                <a:sym typeface="Courier New"/>
              </a:rPr>
              <a:t>name</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a:t>
            </a:r>
            <a:r>
              <a:rPr lang="en" i="1" dirty="0">
                <a:solidFill>
                  <a:srgbClr val="E5C07B"/>
                </a:solidFill>
                <a:highlight>
                  <a:srgbClr val="282C34"/>
                </a:highlight>
                <a:latin typeface="Courier New"/>
                <a:ea typeface="Courier New"/>
                <a:cs typeface="Courier New"/>
                <a:sym typeface="Courier New"/>
              </a:rPr>
              <a:t>@Override</a:t>
            </a:r>
            <a:endParaRPr i="1" dirty="0">
              <a:solidFill>
                <a:srgbClr val="E5C07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i="1" dirty="0">
                <a:solidFill>
                  <a:srgbClr val="E5C07B"/>
                </a:solidFill>
                <a:highlight>
                  <a:srgbClr val="282C34"/>
                </a:highlight>
                <a:latin typeface="Courier New"/>
                <a:ea typeface="Courier New"/>
                <a:cs typeface="Courier New"/>
                <a:sym typeface="Courier New"/>
              </a:rPr>
              <a:t>   </a:t>
            </a:r>
            <a:r>
              <a:rPr lang="en" i="1" dirty="0">
                <a:solidFill>
                  <a:srgbClr val="D55FDE"/>
                </a:solidFill>
                <a:highlight>
                  <a:srgbClr val="282C34"/>
                </a:highlight>
                <a:latin typeface="Courier New"/>
                <a:ea typeface="Courier New"/>
                <a:cs typeface="Courier New"/>
                <a:sym typeface="Courier New"/>
              </a:rPr>
              <a:t>public void </a:t>
            </a:r>
            <a:r>
              <a:rPr lang="en" dirty="0">
                <a:solidFill>
                  <a:srgbClr val="61AFEF"/>
                </a:solidFill>
                <a:highlight>
                  <a:srgbClr val="282C34"/>
                </a:highlight>
                <a:latin typeface="Courier New"/>
                <a:ea typeface="Courier New"/>
                <a:cs typeface="Courier New"/>
                <a:sym typeface="Courier New"/>
              </a:rPr>
              <a:t>fly</a:t>
            </a:r>
            <a:r>
              <a:rPr lang="en" dirty="0">
                <a:solidFill>
                  <a:srgbClr val="E8BA36"/>
                </a:solidFill>
                <a:highlight>
                  <a:srgbClr val="282C34"/>
                </a:highlight>
                <a:latin typeface="Courier New"/>
                <a:ea typeface="Courier New"/>
                <a:cs typeface="Courier New"/>
                <a:sym typeface="Courier New"/>
              </a:rPr>
              <a:t>() </a:t>
            </a:r>
            <a:r>
              <a:rPr lang="en" dirty="0">
                <a:solidFill>
                  <a:srgbClr val="54A857"/>
                </a:solidFill>
                <a:highlight>
                  <a:srgbClr val="282C34"/>
                </a:highlight>
                <a:latin typeface="Courier New"/>
                <a:ea typeface="Courier New"/>
                <a:cs typeface="Courier New"/>
                <a:sym typeface="Courier New"/>
              </a:rPr>
              <a:t>{</a:t>
            </a:r>
            <a:endParaRPr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54A857"/>
                </a:solidFill>
                <a:highlight>
                  <a:srgbClr val="282C34"/>
                </a:highlight>
                <a:latin typeface="Courier New"/>
                <a:ea typeface="Courier New"/>
                <a:cs typeface="Courier New"/>
                <a:sym typeface="Courier New"/>
              </a:rPr>
              <a:t>       </a:t>
            </a:r>
            <a:r>
              <a:rPr lang="en" dirty="0">
                <a:solidFill>
                  <a:srgbClr val="E5C07B"/>
                </a:solidFill>
                <a:highlight>
                  <a:srgbClr val="282C34"/>
                </a:highlight>
                <a:latin typeface="Courier New"/>
                <a:ea typeface="Courier New"/>
                <a:cs typeface="Courier New"/>
                <a:sym typeface="Courier New"/>
              </a:rPr>
              <a:t>System</a:t>
            </a:r>
            <a:r>
              <a:rPr lang="en" dirty="0">
                <a:solidFill>
                  <a:srgbClr val="BBBBBB"/>
                </a:solidFill>
                <a:highlight>
                  <a:srgbClr val="282C34"/>
                </a:highlight>
                <a:latin typeface="Courier New"/>
                <a:ea typeface="Courier New"/>
                <a:cs typeface="Courier New"/>
                <a:sym typeface="Courier New"/>
              </a:rPr>
              <a:t>.</a:t>
            </a:r>
            <a:r>
              <a:rPr lang="en" dirty="0">
                <a:solidFill>
                  <a:srgbClr val="D19A66"/>
                </a:solidFill>
                <a:highlight>
                  <a:srgbClr val="282C34"/>
                </a:highlight>
                <a:latin typeface="Courier New"/>
                <a:ea typeface="Courier New"/>
                <a:cs typeface="Courier New"/>
                <a:sym typeface="Courier New"/>
              </a:rPr>
              <a:t>out</a:t>
            </a:r>
            <a:r>
              <a:rPr lang="en" dirty="0">
                <a:solidFill>
                  <a:srgbClr val="BBBBBB"/>
                </a:solidFill>
                <a:highlight>
                  <a:srgbClr val="282C34"/>
                </a:highlight>
                <a:latin typeface="Courier New"/>
                <a:ea typeface="Courier New"/>
                <a:cs typeface="Courier New"/>
                <a:sym typeface="Courier New"/>
              </a:rPr>
              <a:t>.</a:t>
            </a:r>
            <a:r>
              <a:rPr lang="en" dirty="0">
                <a:solidFill>
                  <a:srgbClr val="61AFEF"/>
                </a:solidFill>
                <a:highlight>
                  <a:srgbClr val="282C34"/>
                </a:highlight>
                <a:latin typeface="Courier New"/>
                <a:ea typeface="Courier New"/>
                <a:cs typeface="Courier New"/>
                <a:sym typeface="Courier New"/>
              </a:rPr>
              <a:t>println</a:t>
            </a:r>
            <a:r>
              <a:rPr lang="en" dirty="0">
                <a:solidFill>
                  <a:srgbClr val="E8BA36"/>
                </a:solidFill>
                <a:highlight>
                  <a:srgbClr val="282C34"/>
                </a:highlight>
                <a:latin typeface="Courier New"/>
                <a:ea typeface="Courier New"/>
                <a:cs typeface="Courier New"/>
                <a:sym typeface="Courier New"/>
              </a:rPr>
              <a:t>(</a:t>
            </a:r>
            <a:r>
              <a:rPr lang="en" dirty="0">
                <a:solidFill>
                  <a:srgbClr val="EF596F"/>
                </a:solidFill>
                <a:highlight>
                  <a:srgbClr val="282C34"/>
                </a:highlight>
                <a:latin typeface="Courier New"/>
                <a:ea typeface="Courier New"/>
                <a:cs typeface="Courier New"/>
                <a:sym typeface="Courier New"/>
              </a:rPr>
              <a:t>name </a:t>
            </a:r>
            <a:r>
              <a:rPr lang="en" dirty="0">
                <a:solidFill>
                  <a:srgbClr val="BBBBBB"/>
                </a:solidFill>
                <a:highlight>
                  <a:srgbClr val="282C34"/>
                </a:highlight>
                <a:latin typeface="Courier New"/>
                <a:ea typeface="Courier New"/>
                <a:cs typeface="Courier New"/>
                <a:sym typeface="Courier New"/>
              </a:rPr>
              <a:t>+ </a:t>
            </a:r>
            <a:r>
              <a:rPr lang="en" dirty="0">
                <a:solidFill>
                  <a:srgbClr val="89CA78"/>
                </a:solidFill>
                <a:highlight>
                  <a:srgbClr val="282C34"/>
                </a:highlight>
                <a:latin typeface="Courier New"/>
                <a:ea typeface="Courier New"/>
                <a:cs typeface="Courier New"/>
                <a:sym typeface="Courier New"/>
              </a:rPr>
              <a:t>" is flying!"</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a:t>
            </a:r>
            <a:r>
              <a:rPr lang="en" dirty="0">
                <a:solidFill>
                  <a:srgbClr val="54A857"/>
                </a:solidFill>
                <a:highlight>
                  <a:srgbClr val="282C34"/>
                </a:highlight>
                <a:latin typeface="Courier New"/>
                <a:ea typeface="Courier New"/>
                <a:cs typeface="Courier New"/>
                <a:sym typeface="Courier New"/>
              </a:rPr>
              <a:t>}</a:t>
            </a:r>
            <a:endParaRPr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54A857"/>
                </a:solidFill>
                <a:highlight>
                  <a:srgbClr val="282C34"/>
                </a:highlight>
                <a:latin typeface="Courier New"/>
                <a:ea typeface="Courier New"/>
                <a:cs typeface="Courier New"/>
                <a:sym typeface="Courier New"/>
              </a:rPr>
              <a:t>   </a:t>
            </a:r>
            <a:r>
              <a:rPr lang="en" i="1" dirty="0">
                <a:solidFill>
                  <a:srgbClr val="E5C07B"/>
                </a:solidFill>
                <a:highlight>
                  <a:srgbClr val="282C34"/>
                </a:highlight>
                <a:latin typeface="Courier New"/>
                <a:ea typeface="Courier New"/>
                <a:cs typeface="Courier New"/>
                <a:sym typeface="Courier New"/>
              </a:rPr>
              <a:t>@Override</a:t>
            </a:r>
            <a:endParaRPr i="1" dirty="0">
              <a:solidFill>
                <a:srgbClr val="E5C07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i="1" dirty="0">
                <a:solidFill>
                  <a:srgbClr val="E5C07B"/>
                </a:solidFill>
                <a:highlight>
                  <a:srgbClr val="282C34"/>
                </a:highlight>
                <a:latin typeface="Courier New"/>
                <a:ea typeface="Courier New"/>
                <a:cs typeface="Courier New"/>
                <a:sym typeface="Courier New"/>
              </a:rPr>
              <a:t>   </a:t>
            </a:r>
            <a:r>
              <a:rPr lang="en" i="1" dirty="0">
                <a:solidFill>
                  <a:srgbClr val="D55FDE"/>
                </a:solidFill>
                <a:highlight>
                  <a:srgbClr val="282C34"/>
                </a:highlight>
                <a:latin typeface="Courier New"/>
                <a:ea typeface="Courier New"/>
                <a:cs typeface="Courier New"/>
                <a:sym typeface="Courier New"/>
              </a:rPr>
              <a:t>public void </a:t>
            </a:r>
            <a:r>
              <a:rPr lang="en" dirty="0">
                <a:solidFill>
                  <a:srgbClr val="61AFEF"/>
                </a:solidFill>
                <a:highlight>
                  <a:srgbClr val="282C34"/>
                </a:highlight>
                <a:latin typeface="Courier New"/>
                <a:ea typeface="Courier New"/>
                <a:cs typeface="Courier New"/>
                <a:sym typeface="Courier New"/>
              </a:rPr>
              <a:t>flapWings</a:t>
            </a:r>
            <a:r>
              <a:rPr lang="en" dirty="0">
                <a:solidFill>
                  <a:srgbClr val="E8BA36"/>
                </a:solidFill>
                <a:highlight>
                  <a:srgbClr val="282C34"/>
                </a:highlight>
                <a:latin typeface="Courier New"/>
                <a:ea typeface="Courier New"/>
                <a:cs typeface="Courier New"/>
                <a:sym typeface="Courier New"/>
              </a:rPr>
              <a:t>() </a:t>
            </a:r>
            <a:r>
              <a:rPr lang="en" dirty="0">
                <a:solidFill>
                  <a:srgbClr val="54A857"/>
                </a:solidFill>
                <a:highlight>
                  <a:srgbClr val="282C34"/>
                </a:highlight>
                <a:latin typeface="Courier New"/>
                <a:ea typeface="Courier New"/>
                <a:cs typeface="Courier New"/>
                <a:sym typeface="Courier New"/>
              </a:rPr>
              <a:t>{</a:t>
            </a:r>
            <a:endParaRPr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54A857"/>
                </a:solidFill>
                <a:highlight>
                  <a:srgbClr val="282C34"/>
                </a:highlight>
                <a:latin typeface="Courier New"/>
                <a:ea typeface="Courier New"/>
                <a:cs typeface="Courier New"/>
                <a:sym typeface="Courier New"/>
              </a:rPr>
              <a:t>       </a:t>
            </a:r>
            <a:r>
              <a:rPr lang="en" dirty="0">
                <a:solidFill>
                  <a:srgbClr val="E5C07B"/>
                </a:solidFill>
                <a:highlight>
                  <a:srgbClr val="282C34"/>
                </a:highlight>
                <a:latin typeface="Courier New"/>
                <a:ea typeface="Courier New"/>
                <a:cs typeface="Courier New"/>
                <a:sym typeface="Courier New"/>
              </a:rPr>
              <a:t>System</a:t>
            </a:r>
            <a:r>
              <a:rPr lang="en" dirty="0">
                <a:solidFill>
                  <a:srgbClr val="BBBBBB"/>
                </a:solidFill>
                <a:highlight>
                  <a:srgbClr val="282C34"/>
                </a:highlight>
                <a:latin typeface="Courier New"/>
                <a:ea typeface="Courier New"/>
                <a:cs typeface="Courier New"/>
                <a:sym typeface="Courier New"/>
              </a:rPr>
              <a:t>.</a:t>
            </a:r>
            <a:r>
              <a:rPr lang="en" dirty="0">
                <a:solidFill>
                  <a:srgbClr val="D19A66"/>
                </a:solidFill>
                <a:highlight>
                  <a:srgbClr val="282C34"/>
                </a:highlight>
                <a:latin typeface="Courier New"/>
                <a:ea typeface="Courier New"/>
                <a:cs typeface="Courier New"/>
                <a:sym typeface="Courier New"/>
              </a:rPr>
              <a:t>out</a:t>
            </a:r>
            <a:r>
              <a:rPr lang="en" dirty="0">
                <a:solidFill>
                  <a:srgbClr val="BBBBBB"/>
                </a:solidFill>
                <a:highlight>
                  <a:srgbClr val="282C34"/>
                </a:highlight>
                <a:latin typeface="Courier New"/>
                <a:ea typeface="Courier New"/>
                <a:cs typeface="Courier New"/>
                <a:sym typeface="Courier New"/>
              </a:rPr>
              <a:t>.</a:t>
            </a:r>
            <a:r>
              <a:rPr lang="en" dirty="0">
                <a:solidFill>
                  <a:srgbClr val="61AFEF"/>
                </a:solidFill>
                <a:highlight>
                  <a:srgbClr val="282C34"/>
                </a:highlight>
                <a:latin typeface="Courier New"/>
                <a:ea typeface="Courier New"/>
                <a:cs typeface="Courier New"/>
                <a:sym typeface="Courier New"/>
              </a:rPr>
              <a:t>println</a:t>
            </a:r>
            <a:r>
              <a:rPr lang="en" dirty="0">
                <a:solidFill>
                  <a:srgbClr val="E8BA36"/>
                </a:solidFill>
                <a:highlight>
                  <a:srgbClr val="282C34"/>
                </a:highlight>
                <a:latin typeface="Courier New"/>
                <a:ea typeface="Courier New"/>
                <a:cs typeface="Courier New"/>
                <a:sym typeface="Courier New"/>
              </a:rPr>
              <a:t>(</a:t>
            </a:r>
            <a:r>
              <a:rPr lang="en" dirty="0">
                <a:solidFill>
                  <a:srgbClr val="EF596F"/>
                </a:solidFill>
                <a:highlight>
                  <a:srgbClr val="282C34"/>
                </a:highlight>
                <a:latin typeface="Courier New"/>
                <a:ea typeface="Courier New"/>
                <a:cs typeface="Courier New"/>
                <a:sym typeface="Courier New"/>
              </a:rPr>
              <a:t>name </a:t>
            </a:r>
            <a:r>
              <a:rPr lang="en" dirty="0">
                <a:solidFill>
                  <a:srgbClr val="BBBBBB"/>
                </a:solidFill>
                <a:highlight>
                  <a:srgbClr val="282C34"/>
                </a:highlight>
                <a:latin typeface="Courier New"/>
                <a:ea typeface="Courier New"/>
                <a:cs typeface="Courier New"/>
                <a:sym typeface="Courier New"/>
              </a:rPr>
              <a:t>+ </a:t>
            </a:r>
            <a:r>
              <a:rPr lang="en" dirty="0">
                <a:solidFill>
                  <a:srgbClr val="89CA78"/>
                </a:solidFill>
                <a:highlight>
                  <a:srgbClr val="282C34"/>
                </a:highlight>
                <a:latin typeface="Courier New"/>
                <a:ea typeface="Courier New"/>
                <a:cs typeface="Courier New"/>
                <a:sym typeface="Courier New"/>
              </a:rPr>
              <a:t>" is flapping its wings!"</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a:t>
            </a:r>
            <a:r>
              <a:rPr lang="en" dirty="0">
                <a:solidFill>
                  <a:srgbClr val="54A857"/>
                </a:solidFill>
                <a:highlight>
                  <a:srgbClr val="282C34"/>
                </a:highlight>
                <a:latin typeface="Courier New"/>
                <a:ea typeface="Courier New"/>
                <a:cs typeface="Courier New"/>
                <a:sym typeface="Courier New"/>
              </a:rPr>
              <a:t>}</a:t>
            </a:r>
            <a:endParaRPr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54A857"/>
                </a:solidFill>
                <a:highlight>
                  <a:srgbClr val="282C34"/>
                </a:highlight>
                <a:latin typeface="Courier New"/>
                <a:ea typeface="Courier New"/>
                <a:cs typeface="Courier New"/>
                <a:sym typeface="Courier New"/>
              </a:rPr>
              <a:t>   </a:t>
            </a:r>
            <a:r>
              <a:rPr lang="en" i="1" dirty="0">
                <a:solidFill>
                  <a:srgbClr val="E5C07B"/>
                </a:solidFill>
                <a:highlight>
                  <a:srgbClr val="282C34"/>
                </a:highlight>
                <a:latin typeface="Courier New"/>
                <a:ea typeface="Courier New"/>
                <a:cs typeface="Courier New"/>
                <a:sym typeface="Courier New"/>
              </a:rPr>
              <a:t>@Override</a:t>
            </a:r>
            <a:endParaRPr i="1" dirty="0">
              <a:solidFill>
                <a:srgbClr val="E5C07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i="1" dirty="0">
                <a:solidFill>
                  <a:srgbClr val="E5C07B"/>
                </a:solidFill>
                <a:highlight>
                  <a:srgbClr val="282C34"/>
                </a:highlight>
                <a:latin typeface="Courier New"/>
                <a:ea typeface="Courier New"/>
                <a:cs typeface="Courier New"/>
                <a:sym typeface="Courier New"/>
              </a:rPr>
              <a:t>   </a:t>
            </a:r>
            <a:r>
              <a:rPr lang="en" i="1" dirty="0">
                <a:solidFill>
                  <a:srgbClr val="D55FDE"/>
                </a:solidFill>
                <a:highlight>
                  <a:srgbClr val="282C34"/>
                </a:highlight>
                <a:latin typeface="Courier New"/>
                <a:ea typeface="Courier New"/>
                <a:cs typeface="Courier New"/>
                <a:sym typeface="Courier New"/>
              </a:rPr>
              <a:t>public void </a:t>
            </a:r>
            <a:r>
              <a:rPr lang="en" dirty="0">
                <a:solidFill>
                  <a:srgbClr val="61AFEF"/>
                </a:solidFill>
                <a:highlight>
                  <a:srgbClr val="282C34"/>
                </a:highlight>
                <a:latin typeface="Courier New"/>
                <a:ea typeface="Courier New"/>
                <a:cs typeface="Courier New"/>
                <a:sym typeface="Courier New"/>
              </a:rPr>
              <a:t>swim</a:t>
            </a:r>
            <a:r>
              <a:rPr lang="en" dirty="0">
                <a:solidFill>
                  <a:srgbClr val="E8BA36"/>
                </a:solidFill>
                <a:highlight>
                  <a:srgbClr val="282C34"/>
                </a:highlight>
                <a:latin typeface="Courier New"/>
                <a:ea typeface="Courier New"/>
                <a:cs typeface="Courier New"/>
                <a:sym typeface="Courier New"/>
              </a:rPr>
              <a:t>() </a:t>
            </a:r>
            <a:r>
              <a:rPr lang="en" dirty="0">
                <a:solidFill>
                  <a:srgbClr val="54A857"/>
                </a:solidFill>
                <a:highlight>
                  <a:srgbClr val="282C34"/>
                </a:highlight>
                <a:latin typeface="Courier New"/>
                <a:ea typeface="Courier New"/>
                <a:cs typeface="Courier New"/>
                <a:sym typeface="Courier New"/>
              </a:rPr>
              <a:t>{</a:t>
            </a:r>
            <a:endParaRPr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54A857"/>
                </a:solidFill>
                <a:highlight>
                  <a:srgbClr val="282C34"/>
                </a:highlight>
                <a:latin typeface="Courier New"/>
                <a:ea typeface="Courier New"/>
                <a:cs typeface="Courier New"/>
                <a:sym typeface="Courier New"/>
              </a:rPr>
              <a:t>       </a:t>
            </a:r>
            <a:r>
              <a:rPr lang="en" dirty="0">
                <a:solidFill>
                  <a:srgbClr val="E5C07B"/>
                </a:solidFill>
                <a:highlight>
                  <a:srgbClr val="282C34"/>
                </a:highlight>
                <a:latin typeface="Courier New"/>
                <a:ea typeface="Courier New"/>
                <a:cs typeface="Courier New"/>
                <a:sym typeface="Courier New"/>
              </a:rPr>
              <a:t>System</a:t>
            </a:r>
            <a:r>
              <a:rPr lang="en" dirty="0">
                <a:solidFill>
                  <a:srgbClr val="BBBBBB"/>
                </a:solidFill>
                <a:highlight>
                  <a:srgbClr val="282C34"/>
                </a:highlight>
                <a:latin typeface="Courier New"/>
                <a:ea typeface="Courier New"/>
                <a:cs typeface="Courier New"/>
                <a:sym typeface="Courier New"/>
              </a:rPr>
              <a:t>.</a:t>
            </a:r>
            <a:r>
              <a:rPr lang="en" dirty="0">
                <a:solidFill>
                  <a:srgbClr val="D19A66"/>
                </a:solidFill>
                <a:highlight>
                  <a:srgbClr val="282C34"/>
                </a:highlight>
                <a:latin typeface="Courier New"/>
                <a:ea typeface="Courier New"/>
                <a:cs typeface="Courier New"/>
                <a:sym typeface="Courier New"/>
              </a:rPr>
              <a:t>out</a:t>
            </a:r>
            <a:r>
              <a:rPr lang="en" dirty="0">
                <a:solidFill>
                  <a:srgbClr val="BBBBBB"/>
                </a:solidFill>
                <a:highlight>
                  <a:srgbClr val="282C34"/>
                </a:highlight>
                <a:latin typeface="Courier New"/>
                <a:ea typeface="Courier New"/>
                <a:cs typeface="Courier New"/>
                <a:sym typeface="Courier New"/>
              </a:rPr>
              <a:t>.</a:t>
            </a:r>
            <a:r>
              <a:rPr lang="en" dirty="0">
                <a:solidFill>
                  <a:srgbClr val="61AFEF"/>
                </a:solidFill>
                <a:highlight>
                  <a:srgbClr val="282C34"/>
                </a:highlight>
                <a:latin typeface="Courier New"/>
                <a:ea typeface="Courier New"/>
                <a:cs typeface="Courier New"/>
                <a:sym typeface="Courier New"/>
              </a:rPr>
              <a:t>println</a:t>
            </a:r>
            <a:r>
              <a:rPr lang="en" dirty="0">
                <a:solidFill>
                  <a:srgbClr val="E8BA36"/>
                </a:solidFill>
                <a:highlight>
                  <a:srgbClr val="282C34"/>
                </a:highlight>
                <a:latin typeface="Courier New"/>
                <a:ea typeface="Courier New"/>
                <a:cs typeface="Courier New"/>
                <a:sym typeface="Courier New"/>
              </a:rPr>
              <a:t>(</a:t>
            </a:r>
            <a:r>
              <a:rPr lang="en" dirty="0">
                <a:solidFill>
                  <a:srgbClr val="EF596F"/>
                </a:solidFill>
                <a:highlight>
                  <a:srgbClr val="282C34"/>
                </a:highlight>
                <a:latin typeface="Courier New"/>
                <a:ea typeface="Courier New"/>
                <a:cs typeface="Courier New"/>
                <a:sym typeface="Courier New"/>
              </a:rPr>
              <a:t>name </a:t>
            </a:r>
            <a:r>
              <a:rPr lang="en" dirty="0">
                <a:solidFill>
                  <a:srgbClr val="BBBBBB"/>
                </a:solidFill>
                <a:highlight>
                  <a:srgbClr val="282C34"/>
                </a:highlight>
                <a:latin typeface="Courier New"/>
                <a:ea typeface="Courier New"/>
                <a:cs typeface="Courier New"/>
                <a:sym typeface="Courier New"/>
              </a:rPr>
              <a:t>+ </a:t>
            </a:r>
            <a:r>
              <a:rPr lang="en" dirty="0">
                <a:solidFill>
                  <a:srgbClr val="89CA78"/>
                </a:solidFill>
                <a:highlight>
                  <a:srgbClr val="282C34"/>
                </a:highlight>
                <a:latin typeface="Courier New"/>
                <a:ea typeface="Courier New"/>
                <a:cs typeface="Courier New"/>
                <a:sym typeface="Courier New"/>
              </a:rPr>
              <a:t>" is swimming!"</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a:t>
            </a:r>
            <a:r>
              <a:rPr lang="en" dirty="0">
                <a:solidFill>
                  <a:srgbClr val="54A857"/>
                </a:solidFill>
                <a:highlight>
                  <a:srgbClr val="282C34"/>
                </a:highlight>
                <a:latin typeface="Courier New"/>
                <a:ea typeface="Courier New"/>
                <a:cs typeface="Courier New"/>
                <a:sym typeface="Courier New"/>
              </a:rPr>
              <a:t>}</a:t>
            </a:r>
            <a:endParaRPr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E8BA36"/>
                </a:solidFill>
                <a:highlight>
                  <a:srgbClr val="282C34"/>
                </a:highlight>
                <a:latin typeface="Courier New"/>
                <a:ea typeface="Courier New"/>
                <a:cs typeface="Courier New"/>
                <a:sym typeface="Courier New"/>
              </a:rPr>
              <a:t>}</a:t>
            </a:r>
            <a:endParaRPr dirty="0">
              <a:solidFill>
                <a:srgbClr val="E8BA36"/>
              </a:solidFill>
              <a:highlight>
                <a:srgbClr val="282C34"/>
              </a:highlight>
              <a:latin typeface="Courier New"/>
              <a:ea typeface="Courier New"/>
              <a:cs typeface="Courier New"/>
              <a:sym typeface="Courier New"/>
            </a:endParaRPr>
          </a:p>
        </p:txBody>
      </p:sp>
      <p:sp>
        <p:nvSpPr>
          <p:cNvPr id="238" name="Google Shape;238;p24"/>
          <p:cNvSpPr txBox="1"/>
          <p:nvPr/>
        </p:nvSpPr>
        <p:spPr>
          <a:xfrm>
            <a:off x="290050" y="261050"/>
            <a:ext cx="83823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dirty="0">
                <a:latin typeface="Roboto"/>
                <a:ea typeface="Roboto"/>
                <a:cs typeface="Roboto"/>
                <a:sym typeface="Roboto"/>
              </a:rPr>
              <a:t>Cùng một lúc class FlyingFish triển khai </a:t>
            </a:r>
            <a:r>
              <a:rPr lang="vi-VN" sz="1500" dirty="0">
                <a:latin typeface="Roboto"/>
                <a:ea typeface="Roboto"/>
                <a:cs typeface="Roboto"/>
                <a:sym typeface="Roboto"/>
              </a:rPr>
              <a:t>CanSwim</a:t>
            </a:r>
            <a:r>
              <a:rPr lang="en" sz="1500" dirty="0">
                <a:latin typeface="Roboto"/>
                <a:ea typeface="Roboto"/>
                <a:cs typeface="Roboto"/>
                <a:sym typeface="Roboto"/>
              </a:rPr>
              <a:t> và </a:t>
            </a:r>
            <a:r>
              <a:rPr lang="vi-VN" sz="1500" dirty="0">
                <a:latin typeface="Roboto"/>
                <a:ea typeface="Roboto"/>
                <a:cs typeface="Roboto"/>
                <a:sym typeface="Roboto"/>
              </a:rPr>
              <a:t>Can</a:t>
            </a:r>
            <a:r>
              <a:rPr lang="en" sz="1500" dirty="0">
                <a:latin typeface="Roboto"/>
                <a:ea typeface="Roboto"/>
                <a:cs typeface="Roboto"/>
                <a:sym typeface="Roboto"/>
              </a:rPr>
              <a:t>Fly, vậy là con cá vừa có thể bơi cũng có thể bay</a:t>
            </a:r>
            <a:endParaRPr sz="1500" dirty="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8CCE-7595-F378-30B3-6E230998ADE6}"/>
              </a:ext>
            </a:extLst>
          </p:cNvPr>
          <p:cNvSpPr>
            <a:spLocks noGrp="1"/>
          </p:cNvSpPr>
          <p:nvPr>
            <p:ph type="title"/>
          </p:nvPr>
        </p:nvSpPr>
        <p:spPr/>
        <p:txBody>
          <a:bodyPr>
            <a:normAutofit fontScale="90000"/>
          </a:bodyPr>
          <a:lstStyle/>
          <a:p>
            <a:r>
              <a:rPr lang="en-US" dirty="0" err="1"/>
              <a:t>Bài</a:t>
            </a:r>
            <a:r>
              <a:rPr lang="en-US" dirty="0"/>
              <a:t> </a:t>
            </a:r>
            <a:r>
              <a:rPr lang="en-US" dirty="0" err="1"/>
              <a:t>tập</a:t>
            </a:r>
            <a:endParaRPr lang="en-US" dirty="0"/>
          </a:p>
        </p:txBody>
      </p:sp>
      <p:sp>
        <p:nvSpPr>
          <p:cNvPr id="5" name="Text Placeholder 4">
            <a:extLst>
              <a:ext uri="{FF2B5EF4-FFF2-40B4-BE49-F238E27FC236}">
                <a16:creationId xmlns:a16="http://schemas.microsoft.com/office/drawing/2014/main" id="{A84F8A48-2153-2645-74F2-A5CCB6BA1DE1}"/>
              </a:ext>
            </a:extLst>
          </p:cNvPr>
          <p:cNvSpPr>
            <a:spLocks noGrp="1"/>
          </p:cNvSpPr>
          <p:nvPr>
            <p:ph type="body" idx="1"/>
          </p:nvPr>
        </p:nvSpPr>
        <p:spPr/>
        <p:txBody>
          <a:bodyPr/>
          <a:lstStyle/>
          <a:p>
            <a:r>
              <a:rPr lang="en-US" dirty="0" err="1"/>
              <a:t>Tạo</a:t>
            </a:r>
            <a:r>
              <a:rPr lang="en-US" dirty="0"/>
              <a:t> </a:t>
            </a:r>
            <a:r>
              <a:rPr lang="en-US" dirty="0" err="1"/>
              <a:t>một</a:t>
            </a:r>
            <a:r>
              <a:rPr lang="en-US" dirty="0"/>
              <a:t> interface INews </a:t>
            </a:r>
            <a:r>
              <a:rPr lang="en-US" dirty="0" err="1"/>
              <a:t>chứa</a:t>
            </a:r>
            <a:r>
              <a:rPr lang="en-US" dirty="0"/>
              <a:t> </a:t>
            </a:r>
            <a:r>
              <a:rPr lang="en-US" dirty="0" err="1"/>
              <a:t>hàm</a:t>
            </a:r>
            <a:r>
              <a:rPr lang="en-US" dirty="0"/>
              <a:t> void display()</a:t>
            </a:r>
          </a:p>
          <a:p>
            <a:r>
              <a:rPr lang="en-US" dirty="0" err="1"/>
              <a:t>Tạo</a:t>
            </a:r>
            <a:r>
              <a:rPr lang="en-US" dirty="0"/>
              <a:t> class News: (String) title, (String) author, (String) </a:t>
            </a:r>
            <a:r>
              <a:rPr lang="en-US" dirty="0" err="1"/>
              <a:t>publicDate</a:t>
            </a:r>
            <a:r>
              <a:rPr lang="en-US" dirty="0"/>
              <a:t>, (double) rate</a:t>
            </a:r>
          </a:p>
          <a:p>
            <a:r>
              <a:rPr lang="en-US" dirty="0"/>
              <a:t>Set(</a:t>
            </a:r>
            <a:r>
              <a:rPr lang="en-US" dirty="0" err="1"/>
              <a:t>gán</a:t>
            </a:r>
            <a:r>
              <a:rPr lang="en-US" dirty="0"/>
              <a:t>) </a:t>
            </a:r>
            <a:r>
              <a:rPr lang="en-US" dirty="0" err="1"/>
              <a:t>giá</a:t>
            </a:r>
            <a:r>
              <a:rPr lang="en-US" dirty="0"/>
              <a:t> </a:t>
            </a:r>
            <a:r>
              <a:rPr lang="en-US" dirty="0" err="1"/>
              <a:t>trị</a:t>
            </a:r>
            <a:r>
              <a:rPr lang="en-US" dirty="0"/>
              <a:t> </a:t>
            </a:r>
            <a:r>
              <a:rPr lang="en-US" dirty="0" err="1"/>
              <a:t>cho</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của</a:t>
            </a:r>
            <a:r>
              <a:rPr lang="en-US" dirty="0"/>
              <a:t> News</a:t>
            </a:r>
          </a:p>
          <a:p>
            <a:r>
              <a:rPr lang="en-US" dirty="0" err="1"/>
              <a:t>Thực</a:t>
            </a:r>
            <a:r>
              <a:rPr lang="en-US" dirty="0"/>
              <a:t> </a:t>
            </a:r>
            <a:r>
              <a:rPr lang="en-US" dirty="0" err="1"/>
              <a:t>hiện</a:t>
            </a:r>
            <a:r>
              <a:rPr lang="en-US" dirty="0"/>
              <a:t> implements INews </a:t>
            </a:r>
            <a:r>
              <a:rPr lang="en-US" dirty="0" err="1"/>
              <a:t>và</a:t>
            </a:r>
            <a:r>
              <a:rPr lang="en-US" dirty="0"/>
              <a:t> </a:t>
            </a:r>
            <a:r>
              <a:rPr lang="en-US" dirty="0" err="1"/>
              <a:t>hiển</a:t>
            </a:r>
            <a:r>
              <a:rPr lang="en-US" dirty="0"/>
              <a:t> </a:t>
            </a:r>
            <a:r>
              <a:rPr lang="en-US" dirty="0" err="1"/>
              <a:t>thị</a:t>
            </a:r>
            <a:r>
              <a:rPr lang="en-US" dirty="0"/>
              <a:t> </a:t>
            </a:r>
            <a:r>
              <a:rPr lang="en-US" dirty="0" err="1"/>
              <a:t>các</a:t>
            </a:r>
            <a:r>
              <a:rPr lang="en-US" dirty="0"/>
              <a:t> </a:t>
            </a:r>
            <a:r>
              <a:rPr lang="en-US" dirty="0" err="1"/>
              <a:t>thông</a:t>
            </a:r>
            <a:r>
              <a:rPr lang="en-US" dirty="0"/>
              <a:t> tin </a:t>
            </a:r>
            <a:r>
              <a:rPr lang="en-US" dirty="0" err="1"/>
              <a:t>của</a:t>
            </a:r>
            <a:r>
              <a:rPr lang="en-US" dirty="0"/>
              <a:t> class News</a:t>
            </a:r>
          </a:p>
          <a:p>
            <a:endParaRPr lang="en-US" dirty="0"/>
          </a:p>
          <a:p>
            <a:endParaRPr lang="en-US" dirty="0"/>
          </a:p>
          <a:p>
            <a:endParaRPr lang="en-US" dirty="0"/>
          </a:p>
        </p:txBody>
      </p:sp>
    </p:spTree>
    <p:extLst>
      <p:ext uri="{BB962C8B-B14F-4D97-AF65-F5344CB8AC3E}">
        <p14:creationId xmlns:p14="http://schemas.microsoft.com/office/powerpoint/2010/main" val="2080413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3FF2-4632-4A4D-D1A0-2D4172B66B37}"/>
              </a:ext>
            </a:extLst>
          </p:cNvPr>
          <p:cNvSpPr>
            <a:spLocks noGrp="1"/>
          </p:cNvSpPr>
          <p:nvPr>
            <p:ph type="title"/>
          </p:nvPr>
        </p:nvSpPr>
        <p:spPr/>
        <p:txBody>
          <a:bodyPr>
            <a:normAutofit fontScale="90000"/>
          </a:bodyPr>
          <a:lstStyle/>
          <a:p>
            <a:r>
              <a:rPr lang="en-US" dirty="0" err="1"/>
              <a:t>Bài</a:t>
            </a:r>
            <a:r>
              <a:rPr lang="en-US" dirty="0"/>
              <a:t> </a:t>
            </a:r>
            <a:r>
              <a:rPr lang="en-US" dirty="0" err="1"/>
              <a:t>tập</a:t>
            </a:r>
            <a:r>
              <a:rPr lang="en-US" dirty="0"/>
              <a:t>: </a:t>
            </a:r>
            <a:r>
              <a:rPr lang="en-US" dirty="0" err="1"/>
              <a:t>Liên</a:t>
            </a:r>
            <a:r>
              <a:rPr lang="en-US" dirty="0"/>
              <a:t> </a:t>
            </a:r>
            <a:r>
              <a:rPr lang="en-US" dirty="0" err="1"/>
              <a:t>minh</a:t>
            </a:r>
            <a:r>
              <a:rPr lang="en-US" dirty="0"/>
              <a:t> </a:t>
            </a:r>
            <a:r>
              <a:rPr lang="en-US" dirty="0" err="1"/>
              <a:t>huyền</a:t>
            </a:r>
            <a:r>
              <a:rPr lang="en-US" dirty="0"/>
              <a:t> </a:t>
            </a:r>
            <a:r>
              <a:rPr lang="en-US" dirty="0" err="1"/>
              <a:t>thoại</a:t>
            </a:r>
            <a:endParaRPr lang="en-US" dirty="0"/>
          </a:p>
        </p:txBody>
      </p:sp>
      <p:sp>
        <p:nvSpPr>
          <p:cNvPr id="3" name="Text Placeholder 2">
            <a:extLst>
              <a:ext uri="{FF2B5EF4-FFF2-40B4-BE49-F238E27FC236}">
                <a16:creationId xmlns:a16="http://schemas.microsoft.com/office/drawing/2014/main" id="{B73003B5-3E9E-9A3D-3E8D-6CAD99235B76}"/>
              </a:ext>
            </a:extLst>
          </p:cNvPr>
          <p:cNvSpPr>
            <a:spLocks noGrp="1"/>
          </p:cNvSpPr>
          <p:nvPr>
            <p:ph type="body" idx="1"/>
          </p:nvPr>
        </p:nvSpPr>
        <p:spPr/>
        <p:txBody>
          <a:bodyPr/>
          <a:lstStyle/>
          <a:p>
            <a:r>
              <a:rPr lang="en-US" dirty="0" err="1"/>
              <a:t>Tạo</a:t>
            </a:r>
            <a:r>
              <a:rPr lang="en-US" dirty="0"/>
              <a:t> class Yasuo: (String) hair, (String) weapon: sword</a:t>
            </a:r>
          </a:p>
          <a:p>
            <a:r>
              <a:rPr lang="en-US" dirty="0" err="1"/>
              <a:t>Tạo</a:t>
            </a:r>
            <a:r>
              <a:rPr lang="en-US" dirty="0"/>
              <a:t> class Lucian: (String) hair, (String) weapon: pistols</a:t>
            </a:r>
          </a:p>
          <a:p>
            <a:r>
              <a:rPr lang="en-US" dirty="0" err="1"/>
              <a:t>Tạo</a:t>
            </a:r>
            <a:r>
              <a:rPr lang="en-US" dirty="0"/>
              <a:t> interface </a:t>
            </a:r>
            <a:r>
              <a:rPr lang="en-US" dirty="0" err="1"/>
              <a:t>CanShoot</a:t>
            </a:r>
            <a:r>
              <a:rPr lang="en-US" dirty="0"/>
              <a:t>: void shoot()</a:t>
            </a:r>
          </a:p>
          <a:p>
            <a:r>
              <a:rPr lang="en-US" dirty="0" err="1"/>
              <a:t>Tạo</a:t>
            </a:r>
            <a:r>
              <a:rPr lang="en-US" dirty="0"/>
              <a:t> interface </a:t>
            </a:r>
            <a:r>
              <a:rPr lang="en-US" dirty="0" err="1"/>
              <a:t>CanSurf</a:t>
            </a:r>
            <a:r>
              <a:rPr lang="en-US" dirty="0"/>
              <a:t>: void surf()</a:t>
            </a:r>
          </a:p>
          <a:p>
            <a:r>
              <a:rPr lang="en-US" dirty="0"/>
              <a:t>NOTE: Yasuo </a:t>
            </a:r>
            <a:r>
              <a:rPr lang="en-US" dirty="0" err="1"/>
              <a:t>thì</a:t>
            </a:r>
            <a:r>
              <a:rPr lang="en-US" dirty="0"/>
              <a:t> </a:t>
            </a:r>
            <a:r>
              <a:rPr lang="en-US" dirty="0" err="1"/>
              <a:t>có</a:t>
            </a:r>
            <a:r>
              <a:rPr lang="en-US" dirty="0"/>
              <a:t> </a:t>
            </a:r>
            <a:r>
              <a:rPr lang="en-US" dirty="0" err="1"/>
              <a:t>thể</a:t>
            </a:r>
            <a:r>
              <a:rPr lang="en-US" dirty="0"/>
              <a:t> </a:t>
            </a:r>
            <a:r>
              <a:rPr lang="en-US" dirty="0" err="1"/>
              <a:t>lướt</a:t>
            </a:r>
            <a:r>
              <a:rPr lang="en-US" dirty="0"/>
              <a:t>, Lucian </a:t>
            </a:r>
            <a:r>
              <a:rPr lang="en-US" dirty="0" err="1"/>
              <a:t>thì</a:t>
            </a:r>
            <a:r>
              <a:rPr lang="en-US" dirty="0"/>
              <a:t> </a:t>
            </a:r>
            <a:r>
              <a:rPr lang="en-US" dirty="0" err="1"/>
              <a:t>vừa</a:t>
            </a:r>
            <a:r>
              <a:rPr lang="en-US" dirty="0"/>
              <a:t> </a:t>
            </a:r>
            <a:r>
              <a:rPr lang="en-US" dirty="0" err="1"/>
              <a:t>có</a:t>
            </a:r>
            <a:r>
              <a:rPr lang="en-US" dirty="0"/>
              <a:t> </a:t>
            </a:r>
            <a:r>
              <a:rPr lang="en-US" dirty="0" err="1"/>
              <a:t>thể</a:t>
            </a:r>
            <a:r>
              <a:rPr lang="en-US" dirty="0"/>
              <a:t> </a:t>
            </a:r>
            <a:r>
              <a:rPr lang="en-US" dirty="0" err="1"/>
              <a:t>lướt</a:t>
            </a:r>
            <a:r>
              <a:rPr lang="en-US" dirty="0"/>
              <a:t>, </a:t>
            </a:r>
            <a:r>
              <a:rPr lang="en-US" dirty="0" err="1"/>
              <a:t>vừa</a:t>
            </a:r>
            <a:r>
              <a:rPr lang="en-US" dirty="0"/>
              <a:t> </a:t>
            </a:r>
            <a:r>
              <a:rPr lang="en-US" dirty="0" err="1"/>
              <a:t>có</a:t>
            </a:r>
            <a:r>
              <a:rPr lang="en-US" dirty="0"/>
              <a:t> </a:t>
            </a:r>
            <a:r>
              <a:rPr lang="en-US" dirty="0" err="1"/>
              <a:t>thể</a:t>
            </a:r>
            <a:r>
              <a:rPr lang="en-US" dirty="0"/>
              <a:t> </a:t>
            </a:r>
            <a:r>
              <a:rPr lang="en-US" dirty="0" err="1"/>
              <a:t>bắn</a:t>
            </a:r>
            <a:r>
              <a:rPr lang="en-US" dirty="0"/>
              <a:t>. </a:t>
            </a:r>
          </a:p>
          <a:p>
            <a:pPr marL="146050" indent="0">
              <a:buNone/>
            </a:pPr>
            <a:r>
              <a:rPr lang="en-US" dirty="0"/>
              <a:t>-&gt; </a:t>
            </a:r>
            <a:r>
              <a:rPr lang="en-US" dirty="0" err="1"/>
              <a:t>Hãy</a:t>
            </a:r>
            <a:r>
              <a:rPr lang="en-US" dirty="0"/>
              <a:t> implements </a:t>
            </a:r>
            <a:r>
              <a:rPr lang="en-US" dirty="0" err="1"/>
              <a:t>sao</a:t>
            </a:r>
            <a:r>
              <a:rPr lang="en-US" dirty="0"/>
              <a:t> </a:t>
            </a:r>
            <a:r>
              <a:rPr lang="en-US" dirty="0" err="1"/>
              <a:t>cho</a:t>
            </a:r>
            <a:r>
              <a:rPr lang="en-US" dirty="0"/>
              <a:t> </a:t>
            </a:r>
            <a:r>
              <a:rPr lang="en-US" dirty="0" err="1"/>
              <a:t>thật</a:t>
            </a:r>
            <a:r>
              <a:rPr lang="en-US" dirty="0"/>
              <a:t> </a:t>
            </a:r>
            <a:r>
              <a:rPr lang="en-US" dirty="0" err="1"/>
              <a:t>hợp</a:t>
            </a:r>
            <a:r>
              <a:rPr lang="en-US" dirty="0"/>
              <a:t> </a:t>
            </a:r>
            <a:r>
              <a:rPr lang="en-US" dirty="0" err="1"/>
              <a:t>lý</a:t>
            </a:r>
            <a:endParaRPr lang="en-US" dirty="0"/>
          </a:p>
        </p:txBody>
      </p:sp>
    </p:spTree>
    <p:extLst>
      <p:ext uri="{BB962C8B-B14F-4D97-AF65-F5344CB8AC3E}">
        <p14:creationId xmlns:p14="http://schemas.microsoft.com/office/powerpoint/2010/main" val="3131516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22E4-96DE-612C-DC5A-80C443255E06}"/>
              </a:ext>
            </a:extLst>
          </p:cNvPr>
          <p:cNvSpPr>
            <a:spLocks noGrp="1"/>
          </p:cNvSpPr>
          <p:nvPr>
            <p:ph type="title"/>
          </p:nvPr>
        </p:nvSpPr>
        <p:spPr/>
        <p:txBody>
          <a:bodyPr>
            <a:normAutofit fontScale="90000"/>
          </a:bodyPr>
          <a:lstStyle/>
          <a:p>
            <a:r>
              <a:rPr lang="en-US" dirty="0" err="1"/>
              <a:t>Bài</a:t>
            </a:r>
            <a:r>
              <a:rPr lang="en-US" dirty="0"/>
              <a:t> </a:t>
            </a:r>
            <a:r>
              <a:rPr lang="en-US" dirty="0" err="1"/>
              <a:t>tập</a:t>
            </a:r>
            <a:r>
              <a:rPr lang="vi-VN" dirty="0"/>
              <a:t>: </a:t>
            </a:r>
            <a:r>
              <a:rPr lang="en-US" dirty="0" err="1"/>
              <a:t>Tính</a:t>
            </a:r>
            <a:r>
              <a:rPr lang="en-US" dirty="0"/>
              <a:t> chu vi </a:t>
            </a:r>
            <a:r>
              <a:rPr lang="en-US" dirty="0" err="1"/>
              <a:t>và</a:t>
            </a:r>
            <a:r>
              <a:rPr lang="en-US" dirty="0"/>
              <a:t> </a:t>
            </a:r>
            <a:r>
              <a:rPr lang="en-US" dirty="0" err="1"/>
              <a:t>diện</a:t>
            </a:r>
            <a:r>
              <a:rPr lang="en-US" dirty="0"/>
              <a:t> </a:t>
            </a:r>
            <a:r>
              <a:rPr lang="en-US" dirty="0" err="1"/>
              <a:t>tích</a:t>
            </a:r>
            <a:r>
              <a:rPr lang="en-US" dirty="0"/>
              <a:t> </a:t>
            </a:r>
            <a:r>
              <a:rPr lang="en-US" dirty="0" err="1"/>
              <a:t>các</a:t>
            </a:r>
            <a:r>
              <a:rPr lang="en-US" dirty="0"/>
              <a:t> </a:t>
            </a:r>
            <a:r>
              <a:rPr lang="en-US" dirty="0" err="1"/>
              <a:t>đa</a:t>
            </a:r>
            <a:r>
              <a:rPr lang="en-US" dirty="0"/>
              <a:t> </a:t>
            </a:r>
            <a:r>
              <a:rPr lang="en-US" dirty="0" err="1"/>
              <a:t>giác</a:t>
            </a:r>
            <a:endParaRPr lang="en-US" dirty="0"/>
          </a:p>
        </p:txBody>
      </p:sp>
      <p:sp>
        <p:nvSpPr>
          <p:cNvPr id="3" name="Text Placeholder 2">
            <a:extLst>
              <a:ext uri="{FF2B5EF4-FFF2-40B4-BE49-F238E27FC236}">
                <a16:creationId xmlns:a16="http://schemas.microsoft.com/office/drawing/2014/main" id="{F88DFF05-2487-6809-9DE0-7F1D4313D331}"/>
              </a:ext>
            </a:extLst>
          </p:cNvPr>
          <p:cNvSpPr>
            <a:spLocks noGrp="1"/>
          </p:cNvSpPr>
          <p:nvPr>
            <p:ph type="body" idx="1"/>
          </p:nvPr>
        </p:nvSpPr>
        <p:spPr/>
        <p:txBody>
          <a:bodyPr/>
          <a:lstStyle/>
          <a:p>
            <a:r>
              <a:rPr lang="en-US" dirty="0" err="1"/>
              <a:t>Tạo</a:t>
            </a:r>
            <a:r>
              <a:rPr lang="en-US" dirty="0"/>
              <a:t> interface </a:t>
            </a:r>
            <a:r>
              <a:rPr lang="en-US" dirty="0" err="1"/>
              <a:t>đa</a:t>
            </a:r>
            <a:r>
              <a:rPr lang="en-US" dirty="0"/>
              <a:t> </a:t>
            </a:r>
            <a:r>
              <a:rPr lang="en-US" dirty="0" err="1"/>
              <a:t>giác</a:t>
            </a:r>
            <a:r>
              <a:rPr lang="en-US" dirty="0"/>
              <a:t> Polygon: void display(), void </a:t>
            </a:r>
            <a:r>
              <a:rPr lang="en-US" dirty="0" err="1"/>
              <a:t>calArea</a:t>
            </a:r>
            <a:r>
              <a:rPr lang="en-US" dirty="0"/>
              <a:t>()</a:t>
            </a:r>
          </a:p>
          <a:p>
            <a:r>
              <a:rPr lang="en-US" dirty="0" err="1"/>
              <a:t>Tạo</a:t>
            </a:r>
            <a:r>
              <a:rPr lang="en-US" dirty="0"/>
              <a:t> </a:t>
            </a:r>
            <a:r>
              <a:rPr lang="en-US" dirty="0" err="1"/>
              <a:t>lớp</a:t>
            </a:r>
            <a:r>
              <a:rPr lang="en-US" dirty="0"/>
              <a:t> Rectangle: (double) length, (double) width</a:t>
            </a:r>
          </a:p>
          <a:p>
            <a:r>
              <a:rPr lang="en-US" dirty="0" err="1"/>
              <a:t>Tạo</a:t>
            </a:r>
            <a:r>
              <a:rPr lang="en-US" dirty="0"/>
              <a:t> </a:t>
            </a:r>
            <a:r>
              <a:rPr lang="en-US" dirty="0" err="1"/>
              <a:t>lớp</a:t>
            </a:r>
            <a:r>
              <a:rPr lang="en-US" dirty="0"/>
              <a:t> Square: (double) side</a:t>
            </a:r>
          </a:p>
          <a:p>
            <a:r>
              <a:rPr lang="en-US" dirty="0"/>
              <a:t>Cho 2 </a:t>
            </a:r>
            <a:r>
              <a:rPr lang="en-US" dirty="0" err="1"/>
              <a:t>lớp</a:t>
            </a:r>
            <a:r>
              <a:rPr lang="en-US" dirty="0"/>
              <a:t> </a:t>
            </a:r>
            <a:r>
              <a:rPr lang="en-US" dirty="0" err="1"/>
              <a:t>trên</a:t>
            </a:r>
            <a:r>
              <a:rPr lang="en-US" dirty="0"/>
              <a:t> implements interface Polygon </a:t>
            </a:r>
            <a:r>
              <a:rPr lang="en-US" dirty="0" err="1"/>
              <a:t>để</a:t>
            </a:r>
            <a:r>
              <a:rPr lang="en-US" dirty="0"/>
              <a:t> </a:t>
            </a:r>
            <a:r>
              <a:rPr lang="en-US" dirty="0" err="1"/>
              <a:t>thực</a:t>
            </a:r>
            <a:r>
              <a:rPr lang="en-US" dirty="0"/>
              <a:t> </a:t>
            </a:r>
            <a:r>
              <a:rPr lang="en-US" dirty="0" err="1"/>
              <a:t>hiện</a:t>
            </a:r>
            <a:r>
              <a:rPr lang="en-US" dirty="0"/>
              <a:t> </a:t>
            </a:r>
            <a:r>
              <a:rPr lang="en-US" dirty="0" err="1"/>
              <a:t>hiển</a:t>
            </a:r>
            <a:r>
              <a:rPr lang="en-US" dirty="0"/>
              <a:t> </a:t>
            </a:r>
            <a:r>
              <a:rPr lang="en-US" dirty="0" err="1"/>
              <a:t>thị</a:t>
            </a:r>
            <a:r>
              <a:rPr lang="en-US" dirty="0"/>
              <a:t> </a:t>
            </a:r>
            <a:r>
              <a:rPr lang="en-US" dirty="0" err="1"/>
              <a:t>thông</a:t>
            </a:r>
            <a:r>
              <a:rPr lang="en-US" dirty="0"/>
              <a:t> tin </a:t>
            </a:r>
            <a:r>
              <a:rPr lang="en-US" dirty="0" err="1"/>
              <a:t>và</a:t>
            </a:r>
            <a:r>
              <a:rPr lang="en-US" dirty="0"/>
              <a:t> </a:t>
            </a:r>
            <a:r>
              <a:rPr lang="en-US" dirty="0" err="1"/>
              <a:t>tính</a:t>
            </a:r>
            <a:r>
              <a:rPr lang="en-US" dirty="0"/>
              <a:t> </a:t>
            </a:r>
            <a:r>
              <a:rPr lang="en-US" dirty="0" err="1"/>
              <a:t>diện</a:t>
            </a:r>
            <a:r>
              <a:rPr lang="en-US" dirty="0"/>
              <a:t> </a:t>
            </a:r>
            <a:r>
              <a:rPr lang="en-US" dirty="0" err="1"/>
              <a:t>tích</a:t>
            </a:r>
            <a:r>
              <a:rPr lang="en-US" dirty="0"/>
              <a:t> </a:t>
            </a:r>
          </a:p>
        </p:txBody>
      </p:sp>
    </p:spTree>
    <p:extLst>
      <p:ext uri="{BB962C8B-B14F-4D97-AF65-F5344CB8AC3E}">
        <p14:creationId xmlns:p14="http://schemas.microsoft.com/office/powerpoint/2010/main" val="4100134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735D-1A13-F3D7-B89A-517BA1E6C073}"/>
              </a:ext>
            </a:extLst>
          </p:cNvPr>
          <p:cNvSpPr>
            <a:spLocks noGrp="1"/>
          </p:cNvSpPr>
          <p:nvPr>
            <p:ph type="title"/>
          </p:nvPr>
        </p:nvSpPr>
        <p:spPr/>
        <p:txBody>
          <a:bodyPr>
            <a:normAutofit fontScale="90000"/>
          </a:bodyPr>
          <a:lstStyle/>
          <a:p>
            <a:r>
              <a:rPr lang="en-US" dirty="0" err="1"/>
              <a:t>Bài</a:t>
            </a:r>
            <a:r>
              <a:rPr lang="en-US" dirty="0"/>
              <a:t> </a:t>
            </a:r>
            <a:r>
              <a:rPr lang="en-US" dirty="0" err="1"/>
              <a:t>tập</a:t>
            </a:r>
            <a:r>
              <a:rPr lang="vi-VN" b="0" dirty="0"/>
              <a:t>: </a:t>
            </a:r>
            <a:r>
              <a:rPr lang="en-US" dirty="0" err="1"/>
              <a:t>Xây</a:t>
            </a:r>
            <a:r>
              <a:rPr lang="en-US" dirty="0"/>
              <a:t> </a:t>
            </a:r>
            <a:r>
              <a:rPr lang="en-US" dirty="0" err="1"/>
              <a:t>dựng</a:t>
            </a:r>
            <a:r>
              <a:rPr lang="en-US" dirty="0"/>
              <a:t> </a:t>
            </a:r>
            <a:r>
              <a:rPr lang="en-US" dirty="0" err="1"/>
              <a:t>chương</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học</a:t>
            </a:r>
            <a:r>
              <a:rPr lang="en-US" dirty="0"/>
              <a:t> </a:t>
            </a:r>
            <a:r>
              <a:rPr lang="en-US" dirty="0" err="1"/>
              <a:t>sinh</a:t>
            </a:r>
            <a:endParaRPr lang="en-US" dirty="0"/>
          </a:p>
        </p:txBody>
      </p:sp>
      <p:sp>
        <p:nvSpPr>
          <p:cNvPr id="3" name="Text Placeholder 2">
            <a:extLst>
              <a:ext uri="{FF2B5EF4-FFF2-40B4-BE49-F238E27FC236}">
                <a16:creationId xmlns:a16="http://schemas.microsoft.com/office/drawing/2014/main" id="{F1C04376-36C7-6CA3-C327-AEB678526077}"/>
              </a:ext>
            </a:extLst>
          </p:cNvPr>
          <p:cNvSpPr>
            <a:spLocks noGrp="1"/>
          </p:cNvSpPr>
          <p:nvPr>
            <p:ph type="body" idx="1"/>
          </p:nvPr>
        </p:nvSpPr>
        <p:spPr/>
        <p:txBody>
          <a:bodyPr/>
          <a:lstStyle/>
          <a:p>
            <a:r>
              <a:rPr lang="en-US" dirty="0" err="1"/>
              <a:t>Tạo</a:t>
            </a:r>
            <a:r>
              <a:rPr lang="en-US" dirty="0"/>
              <a:t> </a:t>
            </a:r>
            <a:r>
              <a:rPr lang="en-US" dirty="0" err="1"/>
              <a:t>lớp</a:t>
            </a:r>
            <a:r>
              <a:rPr lang="en-US" dirty="0"/>
              <a:t> Student: name, age, marks, classification</a:t>
            </a:r>
          </a:p>
          <a:p>
            <a:r>
              <a:rPr lang="en-US" dirty="0" err="1"/>
              <a:t>Thực</a:t>
            </a:r>
            <a:r>
              <a:rPr lang="en-US" dirty="0"/>
              <a:t> </a:t>
            </a:r>
            <a:r>
              <a:rPr lang="en-US" dirty="0" err="1"/>
              <a:t>hiện</a:t>
            </a:r>
            <a:r>
              <a:rPr lang="en-US" dirty="0"/>
              <a:t> set </a:t>
            </a:r>
            <a:r>
              <a:rPr lang="en-US" dirty="0" err="1"/>
              <a:t>giá</a:t>
            </a:r>
            <a:r>
              <a:rPr lang="en-US" dirty="0"/>
              <a:t> </a:t>
            </a:r>
            <a:r>
              <a:rPr lang="en-US" dirty="0" err="1"/>
              <a:t>trị</a:t>
            </a:r>
            <a:r>
              <a:rPr lang="en-US" dirty="0"/>
              <a:t> </a:t>
            </a:r>
            <a:r>
              <a:rPr lang="en-US" dirty="0" err="1"/>
              <a:t>cho</a:t>
            </a:r>
            <a:r>
              <a:rPr lang="en-US" dirty="0"/>
              <a:t>: name, age, marks</a:t>
            </a:r>
          </a:p>
          <a:p>
            <a:r>
              <a:rPr lang="en-US" dirty="0" err="1"/>
              <a:t>Xây</a:t>
            </a:r>
            <a:r>
              <a:rPr lang="en-US" dirty="0"/>
              <a:t> </a:t>
            </a:r>
            <a:r>
              <a:rPr lang="en-US" dirty="0" err="1"/>
              <a:t>dựng</a:t>
            </a:r>
            <a:r>
              <a:rPr lang="en-US" dirty="0"/>
              <a:t> </a:t>
            </a:r>
            <a:r>
              <a:rPr lang="en-US" dirty="0" err="1"/>
              <a:t>dựng</a:t>
            </a:r>
            <a:r>
              <a:rPr lang="en-US" dirty="0"/>
              <a:t> interface </a:t>
            </a:r>
            <a:r>
              <a:rPr lang="en-US" dirty="0" err="1"/>
              <a:t>Iclassification</a:t>
            </a:r>
            <a:r>
              <a:rPr lang="en-US" dirty="0"/>
              <a:t>: classify(), display()</a:t>
            </a:r>
          </a:p>
          <a:p>
            <a:r>
              <a:rPr lang="en-US" dirty="0"/>
              <a:t>Cho Student implements </a:t>
            </a:r>
            <a:r>
              <a:rPr lang="en-US" dirty="0" err="1"/>
              <a:t>Iclassification</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hàm</a:t>
            </a:r>
            <a:r>
              <a:rPr lang="en-US" dirty="0"/>
              <a:t> </a:t>
            </a:r>
            <a:r>
              <a:rPr lang="en-US" dirty="0" err="1"/>
              <a:t>trên</a:t>
            </a:r>
            <a:endParaRPr lang="en-US" dirty="0"/>
          </a:p>
          <a:p>
            <a:r>
              <a:rPr lang="en-US" dirty="0" err="1"/>
              <a:t>Đối</a:t>
            </a:r>
            <a:r>
              <a:rPr lang="en-US" dirty="0"/>
              <a:t> </a:t>
            </a:r>
            <a:r>
              <a:rPr lang="en-US" dirty="0" err="1"/>
              <a:t>với</a:t>
            </a:r>
            <a:r>
              <a:rPr lang="en-US" dirty="0"/>
              <a:t> </a:t>
            </a:r>
            <a:r>
              <a:rPr lang="en-US" dirty="0" err="1"/>
              <a:t>việc</a:t>
            </a:r>
            <a:r>
              <a:rPr lang="en-US" dirty="0"/>
              <a:t> </a:t>
            </a:r>
            <a:r>
              <a:rPr lang="en-US" dirty="0" err="1"/>
              <a:t>xếp</a:t>
            </a:r>
            <a:r>
              <a:rPr lang="en-US" dirty="0"/>
              <a:t> </a:t>
            </a:r>
            <a:r>
              <a:rPr lang="en-US" dirty="0" err="1"/>
              <a:t>loại</a:t>
            </a:r>
            <a:r>
              <a:rPr lang="en-US" dirty="0"/>
              <a:t> (</a:t>
            </a:r>
            <a:r>
              <a:rPr lang="en-US" dirty="0" err="1"/>
              <a:t>thực</a:t>
            </a:r>
            <a:r>
              <a:rPr lang="en-US" dirty="0"/>
              <a:t> </a:t>
            </a:r>
            <a:r>
              <a:rPr lang="en-US" dirty="0" err="1"/>
              <a:t>hiện</a:t>
            </a:r>
            <a:r>
              <a:rPr lang="en-US" dirty="0"/>
              <a:t> </a:t>
            </a:r>
            <a:r>
              <a:rPr lang="en-US" dirty="0" err="1"/>
              <a:t>hàm</a:t>
            </a:r>
            <a:r>
              <a:rPr lang="en-US" dirty="0"/>
              <a:t> classify() ) : </a:t>
            </a:r>
          </a:p>
          <a:p>
            <a:pPr marL="146050" indent="0">
              <a:buNone/>
            </a:pPr>
            <a:r>
              <a:rPr lang="en-US" dirty="0"/>
              <a:t>       + </a:t>
            </a:r>
            <a:r>
              <a:rPr lang="en-US" dirty="0" err="1"/>
              <a:t>Nếu</a:t>
            </a:r>
            <a:r>
              <a:rPr lang="en-US" dirty="0"/>
              <a:t> </a:t>
            </a:r>
            <a:r>
              <a:rPr lang="en-US" dirty="0" err="1"/>
              <a:t>điểm</a:t>
            </a:r>
            <a:r>
              <a:rPr lang="en-US" dirty="0"/>
              <a:t> &gt;=8 </a:t>
            </a:r>
            <a:r>
              <a:rPr lang="en-US" dirty="0" err="1"/>
              <a:t>loại</a:t>
            </a:r>
            <a:r>
              <a:rPr lang="en-US" dirty="0"/>
              <a:t> A</a:t>
            </a:r>
          </a:p>
          <a:p>
            <a:pPr marL="146050" indent="0">
              <a:buNone/>
            </a:pPr>
            <a:r>
              <a:rPr lang="en-US" dirty="0"/>
              <a:t>       + &lt;8 </a:t>
            </a:r>
            <a:r>
              <a:rPr lang="en-US" dirty="0" err="1"/>
              <a:t>và</a:t>
            </a:r>
            <a:r>
              <a:rPr lang="en-US" dirty="0"/>
              <a:t> &gt;6.5 </a:t>
            </a:r>
            <a:r>
              <a:rPr lang="en-US" dirty="0" err="1"/>
              <a:t>loại</a:t>
            </a:r>
            <a:r>
              <a:rPr lang="en-US" dirty="0"/>
              <a:t> B </a:t>
            </a:r>
          </a:p>
          <a:p>
            <a:pPr marL="146050" indent="0">
              <a:buNone/>
            </a:pPr>
            <a:r>
              <a:rPr lang="en-US" dirty="0"/>
              <a:t>       + </a:t>
            </a:r>
            <a:r>
              <a:rPr lang="en-US" dirty="0" err="1"/>
              <a:t>Còn</a:t>
            </a:r>
            <a:r>
              <a:rPr lang="en-US" dirty="0"/>
              <a:t> </a:t>
            </a:r>
            <a:r>
              <a:rPr lang="en-US" dirty="0" err="1"/>
              <a:t>lại</a:t>
            </a:r>
            <a:r>
              <a:rPr lang="en-US" dirty="0"/>
              <a:t> là </a:t>
            </a:r>
            <a:r>
              <a:rPr lang="en-US" dirty="0" err="1"/>
              <a:t>loại</a:t>
            </a:r>
            <a:r>
              <a:rPr lang="en-US" dirty="0"/>
              <a:t> C</a:t>
            </a:r>
          </a:p>
          <a:p>
            <a:pPr marL="146050" indent="0">
              <a:buNone/>
            </a:pPr>
            <a:r>
              <a:rPr lang="en-US" dirty="0" err="1"/>
              <a:t>Hiển</a:t>
            </a:r>
            <a:r>
              <a:rPr lang="en-US" dirty="0"/>
              <a:t> </a:t>
            </a:r>
            <a:r>
              <a:rPr lang="en-US" dirty="0" err="1"/>
              <a:t>thị</a:t>
            </a:r>
            <a:r>
              <a:rPr lang="en-US" dirty="0"/>
              <a:t> </a:t>
            </a:r>
            <a:r>
              <a:rPr lang="en-US" dirty="0" err="1"/>
              <a:t>thông</a:t>
            </a:r>
            <a:r>
              <a:rPr lang="en-US" dirty="0"/>
              <a:t> tin chi </a:t>
            </a:r>
            <a:r>
              <a:rPr lang="en-US" dirty="0" err="1"/>
              <a:t>tiết</a:t>
            </a:r>
            <a:r>
              <a:rPr lang="en-US" dirty="0"/>
              <a:t> </a:t>
            </a:r>
            <a:r>
              <a:rPr lang="en-US" dirty="0" err="1"/>
              <a:t>của</a:t>
            </a:r>
            <a:r>
              <a:rPr lang="en-US" dirty="0"/>
              <a:t> </a:t>
            </a:r>
            <a:r>
              <a:rPr lang="en-US" dirty="0" err="1"/>
              <a:t>học</a:t>
            </a:r>
            <a:r>
              <a:rPr lang="en-US" dirty="0"/>
              <a:t> </a:t>
            </a:r>
            <a:r>
              <a:rPr lang="en-US" dirty="0" err="1"/>
              <a:t>sinh</a:t>
            </a:r>
            <a:endParaRPr lang="en-US" dirty="0"/>
          </a:p>
        </p:txBody>
      </p:sp>
    </p:spTree>
    <p:extLst>
      <p:ext uri="{BB962C8B-B14F-4D97-AF65-F5344CB8AC3E}">
        <p14:creationId xmlns:p14="http://schemas.microsoft.com/office/powerpoint/2010/main" val="747051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3"/>
          <p:cNvSpPr txBox="1">
            <a:spLocks noGrp="1"/>
          </p:cNvSpPr>
          <p:nvPr>
            <p:ph type="title" idx="4294967295"/>
          </p:nvPr>
        </p:nvSpPr>
        <p:spPr>
          <a:xfrm>
            <a:off x="526425" y="1101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So sánh </a:t>
            </a:r>
            <a:r>
              <a:rPr lang="vi-VN" dirty="0"/>
              <a:t>I</a:t>
            </a:r>
            <a:r>
              <a:rPr lang="en" dirty="0"/>
              <a:t>nterface</a:t>
            </a:r>
            <a:r>
              <a:rPr lang="vi-VN" dirty="0"/>
              <a:t> với A</a:t>
            </a:r>
            <a:r>
              <a:rPr lang="en" dirty="0"/>
              <a:t>bstract </a:t>
            </a:r>
            <a:r>
              <a:rPr lang="vi-VN" dirty="0"/>
              <a:t>C</a:t>
            </a:r>
            <a:r>
              <a:rPr lang="en" dirty="0"/>
              <a:t>lass</a:t>
            </a:r>
            <a:endParaRPr dirty="0"/>
          </a:p>
        </p:txBody>
      </p:sp>
      <p:graphicFrame>
        <p:nvGraphicFramePr>
          <p:cNvPr id="349" name="Google Shape;349;p33"/>
          <p:cNvGraphicFramePr/>
          <p:nvPr>
            <p:extLst>
              <p:ext uri="{D42A27DB-BD31-4B8C-83A1-F6EECF244321}">
                <p14:modId xmlns:p14="http://schemas.microsoft.com/office/powerpoint/2010/main" val="10123730"/>
              </p:ext>
            </p:extLst>
          </p:nvPr>
        </p:nvGraphicFramePr>
        <p:xfrm>
          <a:off x="806775" y="1021214"/>
          <a:ext cx="7601600" cy="3590574"/>
        </p:xfrm>
        <a:graphic>
          <a:graphicData uri="http://schemas.openxmlformats.org/drawingml/2006/table">
            <a:tbl>
              <a:tblPr>
                <a:noFill/>
                <a:tableStyleId>{D884C069-6C05-4635-B832-D34A128025F2}</a:tableStyleId>
              </a:tblPr>
              <a:tblGrid>
                <a:gridCol w="3713907">
                  <a:extLst>
                    <a:ext uri="{9D8B030D-6E8A-4147-A177-3AD203B41FA5}">
                      <a16:colId xmlns:a16="http://schemas.microsoft.com/office/drawing/2014/main" val="20000"/>
                    </a:ext>
                  </a:extLst>
                </a:gridCol>
                <a:gridCol w="3887693">
                  <a:extLst>
                    <a:ext uri="{9D8B030D-6E8A-4147-A177-3AD203B41FA5}">
                      <a16:colId xmlns:a16="http://schemas.microsoft.com/office/drawing/2014/main" val="20001"/>
                    </a:ext>
                  </a:extLst>
                </a:gridCol>
              </a:tblGrid>
              <a:tr h="467550">
                <a:tc>
                  <a:txBody>
                    <a:bodyPr/>
                    <a:lstStyle/>
                    <a:p>
                      <a:pPr marL="0" lvl="0" indent="0" algn="ctr" rtl="0">
                        <a:spcBef>
                          <a:spcPts val="0"/>
                        </a:spcBef>
                        <a:spcAft>
                          <a:spcPts val="0"/>
                        </a:spcAft>
                        <a:buNone/>
                      </a:pPr>
                      <a:r>
                        <a:rPr lang="en" b="1"/>
                        <a:t>Interface</a:t>
                      </a:r>
                      <a:endParaRPr b="1"/>
                    </a:p>
                  </a:txBody>
                  <a:tcPr marL="91425" marR="91425" marT="91425" marB="91425"/>
                </a:tc>
                <a:tc>
                  <a:txBody>
                    <a:bodyPr/>
                    <a:lstStyle/>
                    <a:p>
                      <a:pPr marL="0" lvl="0" indent="0" algn="ctr" rtl="0">
                        <a:spcBef>
                          <a:spcPts val="0"/>
                        </a:spcBef>
                        <a:spcAft>
                          <a:spcPts val="0"/>
                        </a:spcAft>
                        <a:buNone/>
                      </a:pPr>
                      <a:r>
                        <a:rPr lang="en" b="1" dirty="0"/>
                        <a:t>Abstract </a:t>
                      </a:r>
                      <a:r>
                        <a:rPr lang="vi-VN" b="1" dirty="0"/>
                        <a:t>C</a:t>
                      </a:r>
                      <a:r>
                        <a:rPr lang="en" b="1" dirty="0"/>
                        <a:t>lass</a:t>
                      </a:r>
                      <a:endParaRPr b="1" dirty="0"/>
                    </a:p>
                  </a:txBody>
                  <a:tcPr marL="91425" marR="91425" marT="91425" marB="91425"/>
                </a:tc>
                <a:extLst>
                  <a:ext uri="{0D108BD9-81ED-4DB2-BD59-A6C34878D82A}">
                    <a16:rowId xmlns:a16="http://schemas.microsoft.com/office/drawing/2014/main" val="10000"/>
                  </a:ext>
                </a:extLst>
              </a:tr>
              <a:tr h="1169725">
                <a:tc>
                  <a:txBody>
                    <a:bodyPr/>
                    <a:lstStyle/>
                    <a:p>
                      <a:pPr marL="0" lvl="0" indent="0" algn="l" rtl="0">
                        <a:lnSpc>
                          <a:spcPct val="115000"/>
                        </a:lnSpc>
                        <a:spcBef>
                          <a:spcPts val="0"/>
                        </a:spcBef>
                        <a:spcAft>
                          <a:spcPts val="1200"/>
                        </a:spcAft>
                        <a:buNone/>
                      </a:pPr>
                      <a:r>
                        <a:rPr lang="en" dirty="0">
                          <a:solidFill>
                            <a:schemeClr val="accent1"/>
                          </a:solidFill>
                          <a:latin typeface="Roboto"/>
                          <a:ea typeface="Roboto"/>
                          <a:cs typeface="Roboto"/>
                          <a:sym typeface="Roboto"/>
                        </a:rPr>
                        <a:t>Chỉ chứa abstract methods. Tuy nhiên, từ Java 8, có thể chứa các phương thức non-abstract bằng cách sử dụng</a:t>
                      </a:r>
                      <a:r>
                        <a:rPr lang="vi-VN" dirty="0">
                          <a:solidFill>
                            <a:schemeClr val="accent1"/>
                          </a:solidFill>
                          <a:latin typeface="Roboto"/>
                          <a:ea typeface="Roboto"/>
                          <a:cs typeface="Roboto"/>
                          <a:sym typeface="Roboto"/>
                        </a:rPr>
                        <a:t> từ khóa</a:t>
                      </a:r>
                      <a:r>
                        <a:rPr lang="en" dirty="0">
                          <a:solidFill>
                            <a:schemeClr val="accent1"/>
                          </a:solidFill>
                          <a:latin typeface="Roboto"/>
                          <a:ea typeface="Roboto"/>
                          <a:cs typeface="Roboto"/>
                          <a:sym typeface="Roboto"/>
                        </a:rPr>
                        <a:t> </a:t>
                      </a:r>
                      <a:r>
                        <a:rPr lang="en" b="1" dirty="0">
                          <a:solidFill>
                            <a:schemeClr val="accent1"/>
                          </a:solidFill>
                          <a:latin typeface="Roboto"/>
                          <a:ea typeface="Roboto"/>
                          <a:cs typeface="Roboto"/>
                          <a:sym typeface="Roboto"/>
                        </a:rPr>
                        <a:t>default</a:t>
                      </a:r>
                      <a:r>
                        <a:rPr lang="en" dirty="0">
                          <a:solidFill>
                            <a:schemeClr val="accent1"/>
                          </a:solidFill>
                          <a:latin typeface="Roboto"/>
                          <a:ea typeface="Roboto"/>
                          <a:cs typeface="Roboto"/>
                          <a:sym typeface="Roboto"/>
                        </a:rPr>
                        <a:t> hoặc </a:t>
                      </a:r>
                      <a:r>
                        <a:rPr lang="en" b="1" dirty="0">
                          <a:solidFill>
                            <a:schemeClr val="accent1"/>
                          </a:solidFill>
                          <a:latin typeface="Roboto"/>
                          <a:ea typeface="Roboto"/>
                          <a:cs typeface="Roboto"/>
                          <a:sym typeface="Roboto"/>
                        </a:rPr>
                        <a:t>static</a:t>
                      </a:r>
                      <a:endParaRPr b="1" dirty="0">
                        <a:solidFill>
                          <a:schemeClr val="accent1"/>
                        </a:solidFill>
                        <a:latin typeface="Roboto"/>
                        <a:ea typeface="Roboto"/>
                        <a:cs typeface="Roboto"/>
                        <a:sym typeface="Roboto"/>
                      </a:endParaRPr>
                    </a:p>
                  </a:txBody>
                  <a:tcPr marL="91425" marR="91425" marT="91425" marB="91425"/>
                </a:tc>
                <a:tc>
                  <a:txBody>
                    <a:bodyPr/>
                    <a:lstStyle/>
                    <a:p>
                      <a:pPr marL="0" lvl="0" indent="0" algn="l" rtl="0">
                        <a:lnSpc>
                          <a:spcPct val="115000"/>
                        </a:lnSpc>
                        <a:spcBef>
                          <a:spcPts val="0"/>
                        </a:spcBef>
                        <a:spcAft>
                          <a:spcPts val="1200"/>
                        </a:spcAft>
                        <a:buNone/>
                      </a:pPr>
                      <a:r>
                        <a:rPr lang="en" dirty="0">
                          <a:solidFill>
                            <a:schemeClr val="accent1"/>
                          </a:solidFill>
                          <a:latin typeface="Roboto"/>
                          <a:ea typeface="Roboto"/>
                          <a:cs typeface="Roboto"/>
                          <a:sym typeface="Roboto"/>
                        </a:rPr>
                        <a:t>Một abstract class có thể chứa các phương thức abstract hoặc non-abstract</a:t>
                      </a:r>
                      <a:endParaRPr dirty="0"/>
                    </a:p>
                  </a:txBody>
                  <a:tcPr marL="91425" marR="91425" marT="91425" marB="91425"/>
                </a:tc>
                <a:extLst>
                  <a:ext uri="{0D108BD9-81ED-4DB2-BD59-A6C34878D82A}">
                    <a16:rowId xmlns:a16="http://schemas.microsoft.com/office/drawing/2014/main" val="10001"/>
                  </a:ext>
                </a:extLst>
              </a:tr>
              <a:tr h="641575">
                <a:tc>
                  <a:txBody>
                    <a:bodyPr/>
                    <a:lstStyle/>
                    <a:p>
                      <a:pPr marL="0" lvl="0" indent="0" algn="l" rtl="0">
                        <a:lnSpc>
                          <a:spcPct val="115000"/>
                        </a:lnSpc>
                        <a:spcBef>
                          <a:spcPts val="0"/>
                        </a:spcBef>
                        <a:spcAft>
                          <a:spcPts val="1200"/>
                        </a:spcAft>
                        <a:buNone/>
                      </a:pPr>
                      <a:r>
                        <a:rPr lang="en" dirty="0">
                          <a:solidFill>
                            <a:schemeClr val="accent1"/>
                          </a:solidFill>
                          <a:latin typeface="Roboto"/>
                          <a:ea typeface="Roboto"/>
                          <a:cs typeface="Roboto"/>
                          <a:sym typeface="Roboto"/>
                        </a:rPr>
                        <a:t>Interface chỉ chứa các biến </a:t>
                      </a:r>
                      <a:r>
                        <a:rPr lang="en" b="1" dirty="0">
                          <a:solidFill>
                            <a:schemeClr val="accent1"/>
                          </a:solidFill>
                          <a:latin typeface="Roboto"/>
                          <a:ea typeface="Roboto"/>
                          <a:cs typeface="Roboto"/>
                          <a:sym typeface="Roboto"/>
                        </a:rPr>
                        <a:t>static</a:t>
                      </a:r>
                      <a:r>
                        <a:rPr lang="en" dirty="0">
                          <a:solidFill>
                            <a:schemeClr val="accent1"/>
                          </a:solidFill>
                          <a:latin typeface="Roboto"/>
                          <a:ea typeface="Roboto"/>
                          <a:cs typeface="Roboto"/>
                          <a:sym typeface="Roboto"/>
                        </a:rPr>
                        <a:t> </a:t>
                      </a:r>
                      <a:r>
                        <a:rPr lang="en" b="1" dirty="0">
                          <a:solidFill>
                            <a:schemeClr val="accent1"/>
                          </a:solidFill>
                          <a:latin typeface="Roboto"/>
                          <a:ea typeface="Roboto"/>
                          <a:cs typeface="Roboto"/>
                          <a:sym typeface="Roboto"/>
                        </a:rPr>
                        <a:t>final</a:t>
                      </a:r>
                      <a:endParaRPr dirty="0"/>
                    </a:p>
                  </a:txBody>
                  <a:tcPr marL="91425" marR="91425" marT="91425" marB="91425"/>
                </a:tc>
                <a:tc>
                  <a:txBody>
                    <a:bodyPr/>
                    <a:lstStyle/>
                    <a:p>
                      <a:pPr marL="0" lvl="0" indent="0" algn="l" rtl="0">
                        <a:lnSpc>
                          <a:spcPct val="115000"/>
                        </a:lnSpc>
                        <a:spcBef>
                          <a:spcPts val="0"/>
                        </a:spcBef>
                        <a:spcAft>
                          <a:spcPts val="1200"/>
                        </a:spcAft>
                        <a:buNone/>
                      </a:pPr>
                      <a:r>
                        <a:rPr lang="en">
                          <a:solidFill>
                            <a:schemeClr val="accent1"/>
                          </a:solidFill>
                          <a:latin typeface="Roboto"/>
                          <a:ea typeface="Roboto"/>
                          <a:cs typeface="Roboto"/>
                          <a:sym typeface="Roboto"/>
                        </a:rPr>
                        <a:t>Abstract class có thể chứa các biến </a:t>
                      </a:r>
                      <a:r>
                        <a:rPr lang="en" b="1">
                          <a:solidFill>
                            <a:schemeClr val="accent1"/>
                          </a:solidFill>
                          <a:latin typeface="Roboto"/>
                          <a:ea typeface="Roboto"/>
                          <a:cs typeface="Roboto"/>
                          <a:sym typeface="Roboto"/>
                        </a:rPr>
                        <a:t>final</a:t>
                      </a:r>
                      <a:r>
                        <a:rPr lang="en">
                          <a:solidFill>
                            <a:schemeClr val="accent1"/>
                          </a:solidFill>
                          <a:latin typeface="Roboto"/>
                          <a:ea typeface="Roboto"/>
                          <a:cs typeface="Roboto"/>
                          <a:sym typeface="Roboto"/>
                        </a:rPr>
                        <a:t>, </a:t>
                      </a:r>
                      <a:r>
                        <a:rPr lang="en" b="1">
                          <a:solidFill>
                            <a:schemeClr val="accent1"/>
                          </a:solidFill>
                          <a:latin typeface="Roboto"/>
                          <a:ea typeface="Roboto"/>
                          <a:cs typeface="Roboto"/>
                          <a:sym typeface="Roboto"/>
                        </a:rPr>
                        <a:t>non-final</a:t>
                      </a:r>
                      <a:r>
                        <a:rPr lang="en">
                          <a:solidFill>
                            <a:schemeClr val="accent1"/>
                          </a:solidFill>
                          <a:latin typeface="Roboto"/>
                          <a:ea typeface="Roboto"/>
                          <a:cs typeface="Roboto"/>
                          <a:sym typeface="Roboto"/>
                        </a:rPr>
                        <a:t>, </a:t>
                      </a:r>
                      <a:r>
                        <a:rPr lang="en" b="1">
                          <a:solidFill>
                            <a:schemeClr val="accent1"/>
                          </a:solidFill>
                          <a:latin typeface="Roboto"/>
                          <a:ea typeface="Roboto"/>
                          <a:cs typeface="Roboto"/>
                          <a:sym typeface="Roboto"/>
                        </a:rPr>
                        <a:t>static</a:t>
                      </a:r>
                      <a:r>
                        <a:rPr lang="en">
                          <a:solidFill>
                            <a:schemeClr val="accent1"/>
                          </a:solidFill>
                          <a:latin typeface="Roboto"/>
                          <a:ea typeface="Roboto"/>
                          <a:cs typeface="Roboto"/>
                          <a:sym typeface="Roboto"/>
                        </a:rPr>
                        <a:t> và </a:t>
                      </a:r>
                      <a:r>
                        <a:rPr lang="en" b="1">
                          <a:solidFill>
                            <a:schemeClr val="accent1"/>
                          </a:solidFill>
                          <a:latin typeface="Roboto"/>
                          <a:ea typeface="Roboto"/>
                          <a:cs typeface="Roboto"/>
                          <a:sym typeface="Roboto"/>
                        </a:rPr>
                        <a:t>non-static</a:t>
                      </a:r>
                      <a:endParaRPr/>
                    </a:p>
                  </a:txBody>
                  <a:tcPr marL="91425" marR="91425" marT="91425" marB="91425"/>
                </a:tc>
                <a:extLst>
                  <a:ext uri="{0D108BD9-81ED-4DB2-BD59-A6C34878D82A}">
                    <a16:rowId xmlns:a16="http://schemas.microsoft.com/office/drawing/2014/main" val="10002"/>
                  </a:ext>
                </a:extLst>
              </a:tr>
              <a:tr h="641575">
                <a:tc>
                  <a:txBody>
                    <a:bodyPr/>
                    <a:lstStyle/>
                    <a:p>
                      <a:pPr marL="0" lvl="0" indent="0" algn="l" rtl="0">
                        <a:lnSpc>
                          <a:spcPct val="115000"/>
                        </a:lnSpc>
                        <a:spcBef>
                          <a:spcPts val="0"/>
                        </a:spcBef>
                        <a:spcAft>
                          <a:spcPts val="1200"/>
                        </a:spcAft>
                        <a:buNone/>
                      </a:pPr>
                      <a:r>
                        <a:rPr lang="vi-VN" dirty="0">
                          <a:solidFill>
                            <a:schemeClr val="accent1"/>
                          </a:solidFill>
                          <a:latin typeface="Roboto"/>
                          <a:ea typeface="Roboto"/>
                          <a:cs typeface="Roboto"/>
                          <a:sym typeface="Roboto"/>
                        </a:rPr>
                        <a:t>A</a:t>
                      </a:r>
                      <a:r>
                        <a:rPr lang="en" dirty="0">
                          <a:solidFill>
                            <a:schemeClr val="accent1"/>
                          </a:solidFill>
                          <a:latin typeface="Roboto"/>
                          <a:ea typeface="Roboto"/>
                          <a:cs typeface="Roboto"/>
                          <a:sym typeface="Roboto"/>
                        </a:rPr>
                        <a:t>bstract class có thể implements interface</a:t>
                      </a:r>
                      <a:endParaRPr dirty="0"/>
                    </a:p>
                  </a:txBody>
                  <a:tcPr marL="91425" marR="91425" marT="91425" marB="91425"/>
                </a:tc>
                <a:tc>
                  <a:txBody>
                    <a:bodyPr/>
                    <a:lstStyle/>
                    <a:p>
                      <a:pPr marL="0" lvl="0" indent="0" algn="l" rtl="0">
                        <a:lnSpc>
                          <a:spcPct val="115000"/>
                        </a:lnSpc>
                        <a:spcBef>
                          <a:spcPts val="0"/>
                        </a:spcBef>
                        <a:spcAft>
                          <a:spcPts val="1200"/>
                        </a:spcAft>
                        <a:buNone/>
                      </a:pPr>
                      <a:r>
                        <a:rPr lang="en">
                          <a:solidFill>
                            <a:schemeClr val="accent1"/>
                          </a:solidFill>
                          <a:latin typeface="Roboto"/>
                          <a:ea typeface="Roboto"/>
                          <a:cs typeface="Roboto"/>
                          <a:sym typeface="Roboto"/>
                        </a:rPr>
                        <a:t>Interface </a:t>
                      </a:r>
                      <a:r>
                        <a:rPr lang="en" dirty="0">
                          <a:solidFill>
                            <a:schemeClr val="accent1"/>
                          </a:solidFill>
                          <a:latin typeface="Roboto"/>
                          <a:ea typeface="Roboto"/>
                          <a:cs typeface="Roboto"/>
                          <a:sym typeface="Roboto"/>
                        </a:rPr>
                        <a:t>không thể implements abstract class</a:t>
                      </a:r>
                      <a:endParaRPr dirty="0"/>
                    </a:p>
                  </a:txBody>
                  <a:tcPr marL="91425" marR="91425" marT="91425" marB="91425"/>
                </a:tc>
                <a:extLst>
                  <a:ext uri="{0D108BD9-81ED-4DB2-BD59-A6C34878D82A}">
                    <a16:rowId xmlns:a16="http://schemas.microsoft.com/office/drawing/2014/main" val="10003"/>
                  </a:ext>
                </a:extLst>
              </a:tr>
              <a:tr h="641575">
                <a:tc>
                  <a:txBody>
                    <a:bodyPr/>
                    <a:lstStyle/>
                    <a:p>
                      <a:pPr marL="0" lvl="0" indent="0" algn="l" rtl="0">
                        <a:lnSpc>
                          <a:spcPct val="115000"/>
                        </a:lnSpc>
                        <a:spcBef>
                          <a:spcPts val="0"/>
                        </a:spcBef>
                        <a:spcAft>
                          <a:spcPts val="1200"/>
                        </a:spcAft>
                        <a:buNone/>
                      </a:pPr>
                      <a:r>
                        <a:rPr lang="en" dirty="0">
                          <a:solidFill>
                            <a:schemeClr val="accent1"/>
                          </a:solidFill>
                          <a:latin typeface="Roboto"/>
                          <a:ea typeface="Roboto"/>
                          <a:cs typeface="Roboto"/>
                          <a:sym typeface="Roboto"/>
                        </a:rPr>
                        <a:t>Interface được triển khai bằng cách sử dụng từ khóa </a:t>
                      </a:r>
                      <a:r>
                        <a:rPr lang="en" b="1" dirty="0">
                          <a:solidFill>
                            <a:schemeClr val="accent1"/>
                          </a:solidFill>
                          <a:latin typeface="Roboto"/>
                          <a:ea typeface="Roboto"/>
                          <a:cs typeface="Roboto"/>
                          <a:sym typeface="Roboto"/>
                        </a:rPr>
                        <a:t>implements</a:t>
                      </a:r>
                      <a:endParaRPr dirty="0"/>
                    </a:p>
                  </a:txBody>
                  <a:tcPr marL="91425" marR="91425" marT="91425" marB="91425"/>
                </a:tc>
                <a:tc>
                  <a:txBody>
                    <a:bodyPr/>
                    <a:lstStyle/>
                    <a:p>
                      <a:pPr marL="0" lvl="0" indent="0" algn="l" rtl="0">
                        <a:lnSpc>
                          <a:spcPct val="115000"/>
                        </a:lnSpc>
                        <a:spcBef>
                          <a:spcPts val="0"/>
                        </a:spcBef>
                        <a:spcAft>
                          <a:spcPts val="1200"/>
                        </a:spcAft>
                        <a:buNone/>
                      </a:pPr>
                      <a:r>
                        <a:rPr lang="en" dirty="0">
                          <a:solidFill>
                            <a:schemeClr val="accent1"/>
                          </a:solidFill>
                          <a:latin typeface="Roboto"/>
                          <a:ea typeface="Roboto"/>
                          <a:cs typeface="Roboto"/>
                          <a:sym typeface="Roboto"/>
                        </a:rPr>
                        <a:t>Abstract class được kế thừa bằng cách sử dụng</a:t>
                      </a:r>
                      <a:r>
                        <a:rPr lang="vi-VN" dirty="0">
                          <a:solidFill>
                            <a:schemeClr val="accent1"/>
                          </a:solidFill>
                          <a:latin typeface="Roboto"/>
                          <a:ea typeface="Roboto"/>
                          <a:cs typeface="Roboto"/>
                          <a:sym typeface="Roboto"/>
                        </a:rPr>
                        <a:t> từ khóa</a:t>
                      </a:r>
                      <a:r>
                        <a:rPr lang="en" dirty="0">
                          <a:solidFill>
                            <a:schemeClr val="accent1"/>
                          </a:solidFill>
                          <a:latin typeface="Roboto"/>
                          <a:ea typeface="Roboto"/>
                          <a:cs typeface="Roboto"/>
                          <a:sym typeface="Roboto"/>
                        </a:rPr>
                        <a:t> </a:t>
                      </a:r>
                      <a:r>
                        <a:rPr lang="en" b="1" dirty="0">
                          <a:solidFill>
                            <a:schemeClr val="accent1"/>
                          </a:solidFill>
                          <a:latin typeface="Roboto"/>
                          <a:ea typeface="Roboto"/>
                          <a:cs typeface="Roboto"/>
                          <a:sym typeface="Roboto"/>
                        </a:rPr>
                        <a:t>extends  </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0F406-2774-79C1-9279-527B367455A6}"/>
              </a:ext>
            </a:extLst>
          </p:cNvPr>
          <p:cNvSpPr>
            <a:spLocks noGrp="1"/>
          </p:cNvSpPr>
          <p:nvPr>
            <p:ph type="title"/>
          </p:nvPr>
        </p:nvSpPr>
        <p:spPr/>
        <p:txBody>
          <a:bodyPr>
            <a:normAutofit fontScale="90000"/>
          </a:bodyPr>
          <a:lstStyle/>
          <a:p>
            <a:r>
              <a:rPr lang="en-US" dirty="0" err="1"/>
              <a:t>Phần</a:t>
            </a:r>
            <a:r>
              <a:rPr lang="en-US" dirty="0"/>
              <a:t> </a:t>
            </a:r>
            <a:r>
              <a:rPr lang="en-US" dirty="0" err="1"/>
              <a:t>mở</a:t>
            </a:r>
            <a:r>
              <a:rPr lang="en-US" dirty="0"/>
              <a:t> </a:t>
            </a:r>
            <a:r>
              <a:rPr lang="en-US" dirty="0" err="1"/>
              <a:t>rộng</a:t>
            </a:r>
            <a:endParaRPr lang="en-US" dirty="0"/>
          </a:p>
        </p:txBody>
      </p:sp>
    </p:spTree>
    <p:extLst>
      <p:ext uri="{BB962C8B-B14F-4D97-AF65-F5344CB8AC3E}">
        <p14:creationId xmlns:p14="http://schemas.microsoft.com/office/powerpoint/2010/main" val="3345788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A944F3-06F7-E438-2673-2A8CBA493BC8}"/>
              </a:ext>
            </a:extLst>
          </p:cNvPr>
          <p:cNvSpPr txBox="1"/>
          <p:nvPr/>
        </p:nvSpPr>
        <p:spPr>
          <a:xfrm>
            <a:off x="400493" y="1101787"/>
            <a:ext cx="7857460" cy="780150"/>
          </a:xfrm>
          <a:prstGeom prst="rect">
            <a:avLst/>
          </a:prstGeom>
          <a:solidFill>
            <a:schemeClr val="bg1">
              <a:lumMod val="85000"/>
            </a:schemeClr>
          </a:solidFill>
        </p:spPr>
        <p:txBody>
          <a:bodyPr wrap="square">
            <a:spAutoFit/>
          </a:bodyPr>
          <a:lstStyle/>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CC7832"/>
                </a:solidFill>
                <a:effectLst/>
                <a:latin typeface="Arial Unicode MS"/>
                <a:ea typeface="Times New Roman" panose="02020603050405020304" pitchFamily="18" charset="0"/>
                <a:cs typeface="Times New Roman" panose="02020603050405020304" pitchFamily="18" charset="0"/>
              </a:rPr>
              <a:t>public interface </a:t>
            </a:r>
            <a:r>
              <a:rPr lang="en-US" sz="1400" dirty="0">
                <a:solidFill>
                  <a:schemeClr val="bg2"/>
                </a:solidFill>
                <a:effectLst/>
                <a:latin typeface="Arial Unicode MS"/>
                <a:ea typeface="Times New Roman" panose="02020603050405020304" pitchFamily="18" charset="0"/>
                <a:cs typeface="Times New Roman" panose="02020603050405020304" pitchFamily="18" charset="0"/>
              </a:rPr>
              <a:t>Car</a:t>
            </a:r>
            <a:r>
              <a:rPr lang="en-US" sz="1400" dirty="0">
                <a:solidFill>
                  <a:srgbClr val="A9B7C6"/>
                </a:solidFill>
                <a:effectLst/>
                <a:latin typeface="Arial Unicode MS"/>
                <a:ea typeface="Times New Roman" panose="02020603050405020304" pitchFamily="18" charset="0"/>
                <a:cs typeface="Times New Roman" panose="02020603050405020304" pitchFamily="18" charset="0"/>
              </a:rPr>
              <a:t> {</a:t>
            </a:r>
            <a:br>
              <a:rPr lang="en-US" sz="1400" dirty="0">
                <a:solidFill>
                  <a:srgbClr val="A9B7C6"/>
                </a:solidFill>
                <a:effectLst/>
                <a:latin typeface="Arial Unicode MS"/>
                <a:ea typeface="Times New Roman" panose="02020603050405020304" pitchFamily="18" charset="0"/>
                <a:cs typeface="Times New Roman" panose="02020603050405020304" pitchFamily="18" charset="0"/>
              </a:rPr>
            </a:br>
            <a:r>
              <a:rPr lang="en-US" sz="1400" dirty="0">
                <a:solidFill>
                  <a:srgbClr val="A9B7C6"/>
                </a:solidFill>
                <a:effectLst/>
                <a:latin typeface="Arial Unicode MS"/>
                <a:ea typeface="Times New Roman" panose="02020603050405020304" pitchFamily="18" charset="0"/>
                <a:cs typeface="Times New Roman" panose="02020603050405020304" pitchFamily="18" charset="0"/>
              </a:rPr>
              <a:t>    </a:t>
            </a:r>
            <a:r>
              <a:rPr lang="en-US" sz="1400" dirty="0">
                <a:solidFill>
                  <a:schemeClr val="bg2"/>
                </a:solidFill>
                <a:effectLst/>
                <a:latin typeface="Arial Unicode MS"/>
                <a:ea typeface="Times New Roman" panose="02020603050405020304" pitchFamily="18" charset="0"/>
                <a:cs typeface="Times New Roman" panose="02020603050405020304" pitchFamily="18" charset="0"/>
              </a:rPr>
              <a:t>String</a:t>
            </a:r>
            <a:r>
              <a:rPr lang="en-US" sz="1400" dirty="0">
                <a:solidFill>
                  <a:srgbClr val="A9B7C6"/>
                </a:solidFill>
                <a:effectLst/>
                <a:latin typeface="Arial Unicode MS"/>
                <a:ea typeface="Times New Roman" panose="02020603050405020304" pitchFamily="18" charset="0"/>
                <a:cs typeface="Times New Roman" panose="02020603050405020304" pitchFamily="18" charset="0"/>
              </a:rPr>
              <a:t> </a:t>
            </a:r>
            <a:r>
              <a:rPr lang="en-US" sz="1400" i="1" dirty="0">
                <a:solidFill>
                  <a:srgbClr val="9876AA"/>
                </a:solidFill>
                <a:effectLst/>
                <a:latin typeface="Arial Unicode MS"/>
                <a:ea typeface="Times New Roman" panose="02020603050405020304" pitchFamily="18" charset="0"/>
                <a:cs typeface="Times New Roman" panose="02020603050405020304" pitchFamily="18" charset="0"/>
              </a:rPr>
              <a:t>name</a:t>
            </a:r>
            <a:r>
              <a:rPr lang="en-US" sz="1400" dirty="0">
                <a:solidFill>
                  <a:srgbClr val="A9B7C6"/>
                </a:solidFill>
                <a:effectLst/>
                <a:latin typeface="Arial Unicode MS"/>
                <a:ea typeface="Times New Roman" panose="02020603050405020304" pitchFamily="18" charset="0"/>
                <a:cs typeface="Times New Roman" panose="02020603050405020304" pitchFamily="18" charset="0"/>
              </a:rPr>
              <a:t>= </a:t>
            </a:r>
            <a:r>
              <a:rPr lang="en-US" sz="1400" dirty="0">
                <a:solidFill>
                  <a:srgbClr val="6A8759"/>
                </a:solidFill>
                <a:effectLst/>
                <a:latin typeface="Arial Unicode MS"/>
                <a:ea typeface="Times New Roman" panose="02020603050405020304" pitchFamily="18" charset="0"/>
                <a:cs typeface="Times New Roman" panose="02020603050405020304" pitchFamily="18" charset="0"/>
              </a:rPr>
              <a:t>"Car"</a:t>
            </a:r>
            <a:r>
              <a:rPr lang="en-US" sz="1400" dirty="0">
                <a:solidFill>
                  <a:srgbClr val="CC7832"/>
                </a:solidFill>
                <a:effectLst/>
                <a:latin typeface="Arial Unicode MS"/>
                <a:ea typeface="Times New Roman" panose="02020603050405020304" pitchFamily="18" charset="0"/>
                <a:cs typeface="Times New Roman" panose="02020603050405020304" pitchFamily="18" charset="0"/>
              </a:rPr>
              <a:t>; </a:t>
            </a:r>
            <a:r>
              <a:rPr lang="en-US" sz="1400" dirty="0">
                <a:solidFill>
                  <a:srgbClr val="808080"/>
                </a:solidFill>
                <a:effectLst/>
                <a:latin typeface="Arial Unicode MS"/>
                <a:ea typeface="Times New Roman" panose="02020603050405020304" pitchFamily="18" charset="0"/>
                <a:cs typeface="Times New Roman" panose="02020603050405020304" pitchFamily="18" charset="0"/>
              </a:rPr>
              <a:t>// </a:t>
            </a:r>
            <a:r>
              <a:rPr lang="en-US" sz="1400" dirty="0" err="1">
                <a:solidFill>
                  <a:schemeClr val="bg2"/>
                </a:solidFill>
                <a:effectLst/>
                <a:latin typeface="Arial Unicode MS"/>
                <a:ea typeface="Times New Roman" panose="02020603050405020304" pitchFamily="18" charset="0"/>
                <a:cs typeface="Times New Roman" panose="02020603050405020304" pitchFamily="18" charset="0"/>
              </a:rPr>
              <a:t>Tương</a:t>
            </a:r>
            <a:r>
              <a:rPr lang="en-US" sz="1400" dirty="0">
                <a:solidFill>
                  <a:schemeClr val="bg2"/>
                </a:solidFill>
                <a:effectLst/>
                <a:latin typeface="Arial Unicode MS"/>
                <a:ea typeface="Times New Roman" panose="02020603050405020304" pitchFamily="18" charset="0"/>
                <a:cs typeface="Times New Roman" panose="02020603050405020304" pitchFamily="18" charset="0"/>
              </a:rPr>
              <a:t> </a:t>
            </a:r>
            <a:r>
              <a:rPr lang="en-US" sz="1400" dirty="0" err="1">
                <a:solidFill>
                  <a:schemeClr val="bg2"/>
                </a:solidFill>
                <a:effectLst/>
                <a:latin typeface="Arial Unicode MS"/>
                <a:ea typeface="Times New Roman" panose="02020603050405020304" pitchFamily="18" charset="0"/>
                <a:cs typeface="Times New Roman" panose="02020603050405020304" pitchFamily="18" charset="0"/>
              </a:rPr>
              <a:t>đương</a:t>
            </a:r>
            <a:r>
              <a:rPr lang="en-US" sz="1400" dirty="0">
                <a:solidFill>
                  <a:schemeClr val="bg2"/>
                </a:solidFill>
                <a:effectLst/>
                <a:latin typeface="Arial Unicode MS"/>
                <a:ea typeface="Times New Roman" panose="02020603050405020304" pitchFamily="18" charset="0"/>
                <a:cs typeface="Times New Roman" panose="02020603050405020304" pitchFamily="18" charset="0"/>
              </a:rPr>
              <a:t> public static final name= "Car"</a:t>
            </a:r>
            <a:br>
              <a:rPr lang="en-US" sz="1400" dirty="0">
                <a:solidFill>
                  <a:srgbClr val="808080"/>
                </a:solidFill>
                <a:effectLst/>
                <a:latin typeface="Arial Unicode MS"/>
                <a:ea typeface="Times New Roman" panose="02020603050405020304" pitchFamily="18" charset="0"/>
                <a:cs typeface="Times New Roman" panose="02020603050405020304" pitchFamily="18" charset="0"/>
              </a:rPr>
            </a:br>
            <a:r>
              <a:rPr lang="en-US" sz="1400" dirty="0">
                <a:solidFill>
                  <a:srgbClr val="A9B7C6"/>
                </a:solidFill>
                <a:effectLst/>
                <a:latin typeface="Arial Unicode MS"/>
                <a:ea typeface="Times New Roman" panose="02020603050405020304" pitchFamily="18" charset="0"/>
                <a:cs typeface="Times New Roman" panose="02020603050405020304" pitchFamily="18" charset="0"/>
              </a:rPr>
              <a:t>}</a:t>
            </a:r>
            <a:endParaRPr lang="en-US" sz="1800" dirty="0">
              <a:effectLst/>
              <a:latin typeface="Arial Unicode MS"/>
              <a:ea typeface="Calibri" panose="020F0502020204030204" pitchFamily="34" charset="0"/>
              <a:cs typeface="Times New Roman" panose="02020603050405020304" pitchFamily="18" charset="0"/>
            </a:endParaRPr>
          </a:p>
        </p:txBody>
      </p:sp>
      <p:sp>
        <p:nvSpPr>
          <p:cNvPr id="15" name="Rectangle 7">
            <a:extLst>
              <a:ext uri="{FF2B5EF4-FFF2-40B4-BE49-F238E27FC236}">
                <a16:creationId xmlns:a16="http://schemas.microsoft.com/office/drawing/2014/main" id="{6D6BCDF8-4B28-0268-28F3-9589E4C64F9D}"/>
              </a:ext>
            </a:extLst>
          </p:cNvPr>
          <p:cNvSpPr>
            <a:spLocks noChangeArrowheads="1"/>
          </p:cNvSpPr>
          <p:nvPr/>
        </p:nvSpPr>
        <p:spPr bwMode="auto">
          <a:xfrm>
            <a:off x="400493" y="2225502"/>
            <a:ext cx="7857460" cy="692497"/>
          </a:xfrm>
          <a:prstGeom prst="rect">
            <a:avLst/>
          </a:prstGeom>
          <a:solidFill>
            <a:schemeClr val="bg1">
              <a:lumMod val="85000"/>
            </a:schemeClr>
          </a:solidFill>
          <a:ln>
            <a:noFill/>
          </a:ln>
          <a:effec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public interface </a:t>
            </a:r>
            <a:r>
              <a:rPr kumimoji="0" lang="en-US" altLang="en-US" b="0" i="0" u="none" strike="noStrike" cap="none" normalizeH="0" baseline="0" dirty="0">
                <a:ln>
                  <a:noFill/>
                </a:ln>
                <a:solidFill>
                  <a:schemeClr val="bg2"/>
                </a:solidFill>
                <a:effectLst/>
                <a:latin typeface="Arial Unicode MS"/>
                <a:ea typeface="Times New Roman" panose="02020603050405020304" pitchFamily="18" charset="0"/>
                <a:cs typeface="Courier New" panose="02070309020205020404" pitchFamily="49" charset="0"/>
              </a:rPr>
              <a:t>Service</a:t>
            </a:r>
            <a:r>
              <a:rPr kumimoji="0" lang="en-US" altLang="en-US"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br>
              <a:rPr kumimoji="0" lang="en-US" altLang="en-US"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n-US" altLang="en-US"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void </a:t>
            </a:r>
            <a:r>
              <a:rPr kumimoji="0" lang="en-US" altLang="en-US" b="0" i="0" u="none" strike="noStrike" cap="none" normalizeH="0" baseline="0" dirty="0">
                <a:ln>
                  <a:noFill/>
                </a:ln>
                <a:solidFill>
                  <a:schemeClr val="accent1"/>
                </a:solidFill>
                <a:effectLst/>
                <a:latin typeface="Arial Unicode MS"/>
                <a:ea typeface="Times New Roman" panose="02020603050405020304" pitchFamily="18" charset="0"/>
                <a:cs typeface="Courier New" panose="02070309020205020404" pitchFamily="49" charset="0"/>
              </a:rPr>
              <a:t>fix</a:t>
            </a:r>
            <a:r>
              <a:rPr kumimoji="0" lang="en-US" altLang="en-US"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n-US" altLang="en-US"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n-US" altLang="en-US"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7" name="Rectangle 9">
            <a:extLst>
              <a:ext uri="{FF2B5EF4-FFF2-40B4-BE49-F238E27FC236}">
                <a16:creationId xmlns:a16="http://schemas.microsoft.com/office/drawing/2014/main" id="{4372186A-D0C6-B67A-C81B-DA2041270C73}"/>
              </a:ext>
            </a:extLst>
          </p:cNvPr>
          <p:cNvSpPr>
            <a:spLocks noChangeArrowheads="1"/>
          </p:cNvSpPr>
          <p:nvPr/>
        </p:nvSpPr>
        <p:spPr bwMode="auto">
          <a:xfrm>
            <a:off x="400493" y="3307729"/>
            <a:ext cx="7857460" cy="846386"/>
          </a:xfrm>
          <a:prstGeom prst="rect">
            <a:avLst/>
          </a:prstGeom>
          <a:solidFill>
            <a:schemeClr val="bg1">
              <a:lumMod val="85000"/>
            </a:schemeClr>
          </a:solidFill>
          <a:ln>
            <a:noFill/>
          </a:ln>
          <a:effec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CC7832"/>
              </a:solidFill>
              <a:effectLst/>
              <a:highlight>
                <a:srgbClr val="C0C0C0"/>
              </a:highlight>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public interface </a:t>
            </a:r>
            <a:r>
              <a:rPr kumimoji="0" lang="en-US" altLang="en-US" b="0" i="0" u="none" strike="noStrike" cap="none" normalizeH="0" baseline="0" dirty="0">
                <a:ln>
                  <a:noFill/>
                </a:ln>
                <a:solidFill>
                  <a:schemeClr val="bg2"/>
                </a:solidFill>
                <a:effectLst/>
                <a:latin typeface="Arial Unicode MS"/>
                <a:ea typeface="Times New Roman" panose="02020603050405020304" pitchFamily="18" charset="0"/>
                <a:cs typeface="Courier New" panose="02070309020205020404" pitchFamily="49" charset="0"/>
              </a:rPr>
              <a:t>CarService</a:t>
            </a:r>
            <a:r>
              <a:rPr kumimoji="0" lang="en-US" altLang="en-US"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extends </a:t>
            </a:r>
            <a:r>
              <a:rPr kumimoji="0" lang="en-US" altLang="en-US" b="0" i="0" u="none" strike="noStrike" cap="none" normalizeH="0" baseline="0" dirty="0">
                <a:ln>
                  <a:noFill/>
                </a:ln>
                <a:solidFill>
                  <a:schemeClr val="bg2"/>
                </a:solidFill>
                <a:effectLst/>
                <a:latin typeface="Arial Unicode MS"/>
                <a:ea typeface="Times New Roman" panose="02020603050405020304" pitchFamily="18" charset="0"/>
                <a:cs typeface="Courier New" panose="02070309020205020404" pitchFamily="49" charset="0"/>
              </a:rPr>
              <a:t>Service</a:t>
            </a:r>
            <a:r>
              <a:rPr kumimoji="0" lang="en-US" altLang="en-US"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 </a:t>
            </a:r>
            <a:r>
              <a:rPr kumimoji="0" lang="en-US" altLang="en-US" i="0" u="none" strike="noStrike" cap="none" normalizeH="0" baseline="0" dirty="0">
                <a:ln>
                  <a:noFill/>
                </a:ln>
                <a:solidFill>
                  <a:schemeClr val="bg2"/>
                </a:solidFill>
                <a:effectLst/>
                <a:latin typeface="Arial Unicode MS"/>
                <a:ea typeface="Times New Roman" panose="02020603050405020304" pitchFamily="18" charset="0"/>
                <a:cs typeface="Courier New" panose="02070309020205020404" pitchFamily="49" charset="0"/>
              </a:rPr>
              <a:t>Car</a:t>
            </a:r>
            <a:r>
              <a:rPr kumimoji="0" lang="en-US" altLang="en-US"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br>
              <a:rPr kumimoji="0" lang="en-US" altLang="en-US"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br>
            <a:r>
              <a:rPr kumimoji="0" lang="en-US" altLang="en-US"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void </a:t>
            </a:r>
            <a:r>
              <a:rPr kumimoji="0" lang="en-US" altLang="en-US" b="0" i="0" u="none" strike="noStrike" cap="none" normalizeH="0" baseline="0" dirty="0">
                <a:ln>
                  <a:noFill/>
                </a:ln>
                <a:solidFill>
                  <a:schemeClr val="accent1"/>
                </a:solidFill>
                <a:effectLst/>
                <a:latin typeface="Arial Unicode MS"/>
                <a:ea typeface="Times New Roman" panose="02020603050405020304" pitchFamily="18" charset="0"/>
                <a:cs typeface="Courier New" panose="02070309020205020404" pitchFamily="49" charset="0"/>
              </a:rPr>
              <a:t>cleanCar</a:t>
            </a:r>
            <a:r>
              <a:rPr kumimoji="0" lang="en-US" altLang="en-US"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t>;</a:t>
            </a:r>
            <a:br>
              <a:rPr kumimoji="0" lang="en-US" altLang="en-US" b="0" i="0" u="none" strike="noStrike" cap="none" normalizeH="0" baseline="0" dirty="0">
                <a:ln>
                  <a:noFill/>
                </a:ln>
                <a:solidFill>
                  <a:srgbClr val="CC7832"/>
                </a:solidFill>
                <a:effectLst/>
                <a:latin typeface="Arial Unicode MS"/>
                <a:ea typeface="Times New Roman" panose="02020603050405020304" pitchFamily="18" charset="0"/>
                <a:cs typeface="Courier New" panose="02070309020205020404" pitchFamily="49" charset="0"/>
              </a:rPr>
            </a:br>
            <a:r>
              <a:rPr kumimoji="0" lang="en-US" altLang="en-US" b="0" i="0" u="none" strike="noStrike" cap="none" normalizeH="0" baseline="0" dirty="0">
                <a:ln>
                  <a:noFill/>
                </a:ln>
                <a:solidFill>
                  <a:srgbClr val="A9B7C6"/>
                </a:solidFill>
                <a:effectLst/>
                <a:latin typeface="Arial Unicode MS"/>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8" name="Title 1">
            <a:extLst>
              <a:ext uri="{FF2B5EF4-FFF2-40B4-BE49-F238E27FC236}">
                <a16:creationId xmlns:a16="http://schemas.microsoft.com/office/drawing/2014/main" id="{E47D69B3-2A13-46DD-A9C3-6F6C7B293822}"/>
              </a:ext>
            </a:extLst>
          </p:cNvPr>
          <p:cNvSpPr txBox="1">
            <a:spLocks/>
          </p:cNvSpPr>
          <p:nvPr/>
        </p:nvSpPr>
        <p:spPr>
          <a:xfrm>
            <a:off x="397983" y="177985"/>
            <a:ext cx="7689850" cy="53498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r>
              <a:rPr lang="en-US" sz="1800" dirty="0" err="1"/>
              <a:t>Một</a:t>
            </a:r>
            <a:r>
              <a:rPr lang="en-US" sz="1800" dirty="0"/>
              <a:t> Interface </a:t>
            </a:r>
            <a:r>
              <a:rPr lang="en-US" sz="1800" dirty="0" err="1"/>
              <a:t>cũng</a:t>
            </a:r>
            <a:r>
              <a:rPr lang="en-US" sz="1800" dirty="0"/>
              <a:t> </a:t>
            </a:r>
            <a:r>
              <a:rPr lang="en-US" sz="1800" dirty="0" err="1"/>
              <a:t>có</a:t>
            </a:r>
            <a:r>
              <a:rPr lang="en-US" sz="1800" dirty="0"/>
              <a:t> </a:t>
            </a:r>
            <a:r>
              <a:rPr lang="en-US" sz="1800" dirty="0" err="1"/>
              <a:t>thể</a:t>
            </a:r>
            <a:r>
              <a:rPr lang="en-US" sz="1800" dirty="0"/>
              <a:t> extends </a:t>
            </a:r>
            <a:r>
              <a:rPr lang="en-US" sz="1800" dirty="0" err="1"/>
              <a:t>một</a:t>
            </a:r>
            <a:r>
              <a:rPr lang="en-US" sz="1800" dirty="0"/>
              <a:t> </a:t>
            </a:r>
            <a:r>
              <a:rPr lang="en-US" sz="1800" dirty="0" err="1"/>
              <a:t>hoặc</a:t>
            </a:r>
            <a:r>
              <a:rPr lang="en-US" sz="1800" dirty="0"/>
              <a:t> </a:t>
            </a:r>
            <a:r>
              <a:rPr lang="en-US" sz="1800" dirty="0" err="1"/>
              <a:t>nhiều</a:t>
            </a:r>
            <a:r>
              <a:rPr lang="en-US" sz="1800" dirty="0"/>
              <a:t> interface</a:t>
            </a:r>
            <a:r>
              <a:rPr lang="vi-VN" sz="1800" dirty="0"/>
              <a:t> khác</a:t>
            </a:r>
            <a:endParaRPr lang="en-US" sz="1800" dirty="0"/>
          </a:p>
        </p:txBody>
      </p:sp>
    </p:spTree>
    <p:extLst>
      <p:ext uri="{BB962C8B-B14F-4D97-AF65-F5344CB8AC3E}">
        <p14:creationId xmlns:p14="http://schemas.microsoft.com/office/powerpoint/2010/main" val="414452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83BD-78BC-65B8-C80C-A81088208BDC}"/>
              </a:ext>
            </a:extLst>
          </p:cNvPr>
          <p:cNvSpPr>
            <a:spLocks noGrp="1"/>
          </p:cNvSpPr>
          <p:nvPr>
            <p:ph type="title"/>
          </p:nvPr>
        </p:nvSpPr>
        <p:spPr>
          <a:xfrm>
            <a:off x="729450" y="1318649"/>
            <a:ext cx="7688700" cy="774401"/>
          </a:xfrm>
        </p:spPr>
        <p:txBody>
          <a:bodyPr>
            <a:normAutofit fontScale="90000"/>
          </a:bodyPr>
          <a:lstStyle/>
          <a:p>
            <a:r>
              <a:rPr lang="en-US" dirty="0"/>
              <a:t>Interface </a:t>
            </a:r>
            <a:r>
              <a:rPr lang="en-US" dirty="0" err="1"/>
              <a:t>phục</a:t>
            </a:r>
            <a:r>
              <a:rPr lang="en-US" dirty="0"/>
              <a:t> </a:t>
            </a:r>
            <a:r>
              <a:rPr lang="en-US" dirty="0" err="1"/>
              <a:t>vụ</a:t>
            </a:r>
            <a:r>
              <a:rPr lang="en-US" dirty="0"/>
              <a:t> </a:t>
            </a:r>
            <a:r>
              <a:rPr lang="en-US" dirty="0" err="1"/>
              <a:t>tính</a:t>
            </a:r>
            <a:r>
              <a:rPr lang="en-US" dirty="0"/>
              <a:t> </a:t>
            </a:r>
            <a:r>
              <a:rPr lang="en-US" dirty="0" err="1"/>
              <a:t>chất</a:t>
            </a:r>
            <a:r>
              <a:rPr lang="en-US" dirty="0"/>
              <a:t> </a:t>
            </a:r>
            <a:r>
              <a:rPr lang="en-US" dirty="0" err="1"/>
              <a:t>nào</a:t>
            </a:r>
            <a:r>
              <a:rPr lang="en-US" dirty="0"/>
              <a:t> </a:t>
            </a:r>
            <a:r>
              <a:rPr lang="en-US" dirty="0" err="1"/>
              <a:t>trong</a:t>
            </a:r>
            <a:r>
              <a:rPr lang="en-US" dirty="0"/>
              <a:t> 4 </a:t>
            </a:r>
            <a:r>
              <a:rPr lang="en-US" dirty="0" err="1"/>
              <a:t>tính</a:t>
            </a:r>
            <a:r>
              <a:rPr lang="en-US" dirty="0"/>
              <a:t> </a:t>
            </a:r>
            <a:r>
              <a:rPr lang="en-US" dirty="0" err="1"/>
              <a:t>chất</a:t>
            </a:r>
            <a:r>
              <a:rPr lang="en-US" dirty="0"/>
              <a:t> </a:t>
            </a:r>
            <a:r>
              <a:rPr lang="en-US" dirty="0" err="1"/>
              <a:t>của</a:t>
            </a:r>
            <a:r>
              <a:rPr lang="en-US" dirty="0"/>
              <a:t> OOP</a:t>
            </a:r>
            <a:r>
              <a:rPr lang="vi-VN" dirty="0"/>
              <a:t>?</a:t>
            </a:r>
            <a:endParaRPr lang="en-US" dirty="0"/>
          </a:p>
        </p:txBody>
      </p:sp>
      <p:sp>
        <p:nvSpPr>
          <p:cNvPr id="3" name="Text Placeholder 2">
            <a:extLst>
              <a:ext uri="{FF2B5EF4-FFF2-40B4-BE49-F238E27FC236}">
                <a16:creationId xmlns:a16="http://schemas.microsoft.com/office/drawing/2014/main" id="{D7B0B5D5-C953-7691-162D-85BD85E24DC2}"/>
              </a:ext>
            </a:extLst>
          </p:cNvPr>
          <p:cNvSpPr>
            <a:spLocks noGrp="1"/>
          </p:cNvSpPr>
          <p:nvPr>
            <p:ph type="body" idx="1"/>
          </p:nvPr>
        </p:nvSpPr>
        <p:spPr>
          <a:xfrm>
            <a:off x="727650" y="2093051"/>
            <a:ext cx="7688700" cy="2261100"/>
          </a:xfrm>
        </p:spPr>
        <p:txBody>
          <a:bodyPr/>
          <a:lstStyle/>
          <a:p>
            <a:r>
              <a:rPr lang="en-US" dirty="0" err="1">
                <a:solidFill>
                  <a:schemeClr val="bg2"/>
                </a:solidFill>
                <a:latin typeface="Segoe UI" panose="020B0502040204020203" pitchFamily="34" charset="0"/>
                <a:cs typeface="Segoe UI" panose="020B0502040204020203" pitchFamily="34" charset="0"/>
              </a:rPr>
              <a:t>Đầu</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ti</a:t>
            </a:r>
            <a:r>
              <a:rPr lang="vi-VN" dirty="0">
                <a:solidFill>
                  <a:schemeClr val="bg2"/>
                </a:solidFill>
                <a:latin typeface="Segoe UI" panose="020B0502040204020203" pitchFamily="34" charset="0"/>
                <a:cs typeface="Segoe UI" panose="020B0502040204020203" pitchFamily="34" charset="0"/>
              </a:rPr>
              <a:t>ê</a:t>
            </a:r>
            <a:r>
              <a:rPr lang="en-US" dirty="0">
                <a:solidFill>
                  <a:schemeClr val="bg2"/>
                </a:solidFill>
                <a:latin typeface="Segoe UI" panose="020B0502040204020203" pitchFamily="34" charset="0"/>
                <a:cs typeface="Segoe UI" panose="020B0502040204020203" pitchFamily="34" charset="0"/>
              </a:rPr>
              <a:t>n</a:t>
            </a:r>
            <a:r>
              <a:rPr lang="vi-VN"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tất</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nhiên</a:t>
            </a:r>
            <a:r>
              <a:rPr lang="en-US" dirty="0">
                <a:solidFill>
                  <a:schemeClr val="bg2"/>
                </a:solidFill>
                <a:latin typeface="Segoe UI" panose="020B0502040204020203" pitchFamily="34" charset="0"/>
                <a:cs typeface="Segoe UI" panose="020B0502040204020203" pitchFamily="34" charset="0"/>
              </a:rPr>
              <a:t> là </a:t>
            </a:r>
            <a:r>
              <a:rPr lang="en-US" dirty="0" err="1">
                <a:solidFill>
                  <a:schemeClr val="bg2"/>
                </a:solidFill>
                <a:highlight>
                  <a:srgbClr val="FFFF00"/>
                </a:highlight>
                <a:latin typeface="Segoe UI" panose="020B0502040204020203" pitchFamily="34" charset="0"/>
                <a:cs typeface="Segoe UI" panose="020B0502040204020203" pitchFamily="34" charset="0"/>
              </a:rPr>
              <a:t>tính</a:t>
            </a:r>
            <a:r>
              <a:rPr lang="en-US" dirty="0">
                <a:solidFill>
                  <a:schemeClr val="bg2"/>
                </a:solidFill>
                <a:highlight>
                  <a:srgbClr val="FFFF00"/>
                </a:highlight>
                <a:latin typeface="Segoe UI" panose="020B0502040204020203" pitchFamily="34" charset="0"/>
                <a:cs typeface="Segoe UI" panose="020B0502040204020203" pitchFamily="34" charset="0"/>
              </a:rPr>
              <a:t> </a:t>
            </a:r>
            <a:r>
              <a:rPr lang="en-US" dirty="0" err="1">
                <a:solidFill>
                  <a:schemeClr val="bg2"/>
                </a:solidFill>
                <a:highlight>
                  <a:srgbClr val="FFFF00"/>
                </a:highlight>
                <a:latin typeface="Segoe UI" panose="020B0502040204020203" pitchFamily="34" charset="0"/>
                <a:cs typeface="Segoe UI" panose="020B0502040204020203" pitchFamily="34" charset="0"/>
              </a:rPr>
              <a:t>trừu</a:t>
            </a:r>
            <a:r>
              <a:rPr lang="en-US" dirty="0">
                <a:solidFill>
                  <a:schemeClr val="bg2"/>
                </a:solidFill>
                <a:highlight>
                  <a:srgbClr val="FFFF00"/>
                </a:highlight>
                <a:latin typeface="Segoe UI" panose="020B0502040204020203" pitchFamily="34" charset="0"/>
                <a:cs typeface="Segoe UI" panose="020B0502040204020203" pitchFamily="34" charset="0"/>
              </a:rPr>
              <a:t> </a:t>
            </a:r>
            <a:r>
              <a:rPr lang="en-US" dirty="0" err="1">
                <a:solidFill>
                  <a:schemeClr val="bg2"/>
                </a:solidFill>
                <a:highlight>
                  <a:srgbClr val="FFFF00"/>
                </a:highlight>
                <a:latin typeface="Segoe UI" panose="020B0502040204020203" pitchFamily="34" charset="0"/>
                <a:cs typeface="Segoe UI" panose="020B0502040204020203" pitchFamily="34" charset="0"/>
              </a:rPr>
              <a:t>tượng</a:t>
            </a:r>
            <a:r>
              <a:rPr lang="en-US" dirty="0">
                <a:solidFill>
                  <a:schemeClr val="bg2"/>
                </a:solidFill>
                <a:latin typeface="Segoe UI" panose="020B0502040204020203" pitchFamily="34" charset="0"/>
                <a:cs typeface="Segoe UI" panose="020B0502040204020203" pitchFamily="34" charset="0"/>
              </a:rPr>
              <a:t>: </a:t>
            </a:r>
            <a:r>
              <a:rPr lang="vi-VN" b="0" i="0" dirty="0">
                <a:solidFill>
                  <a:schemeClr val="bg2"/>
                </a:solidFill>
                <a:effectLst/>
                <a:latin typeface="Segoe UI" panose="020B0502040204020203" pitchFamily="34" charset="0"/>
                <a:cs typeface="Segoe UI" panose="020B0502040204020203" pitchFamily="34" charset="0"/>
              </a:rPr>
              <a:t>interface là một tập hợp các phương thức để các class tuân theo. Có nghĩa là là trừu tượng hoá, đại diện cho các class tuân thủ (implement)</a:t>
            </a:r>
            <a:endParaRPr lang="en-US" dirty="0">
              <a:solidFill>
                <a:schemeClr val="bg2"/>
              </a:solidFill>
              <a:latin typeface="Segoe UI" panose="020B0502040204020203" pitchFamily="34" charset="0"/>
              <a:cs typeface="Segoe UI" panose="020B0502040204020203" pitchFamily="34" charset="0"/>
            </a:endParaRPr>
          </a:p>
          <a:p>
            <a:r>
              <a:rPr lang="en-US" dirty="0">
                <a:solidFill>
                  <a:schemeClr val="bg2"/>
                </a:solidFill>
                <a:latin typeface="Segoe UI" panose="020B0502040204020203" pitchFamily="34" charset="0"/>
                <a:cs typeface="Segoe UI" panose="020B0502040204020203" pitchFamily="34" charset="0"/>
              </a:rPr>
              <a:t>Interface </a:t>
            </a:r>
            <a:r>
              <a:rPr lang="en-US" dirty="0" err="1">
                <a:solidFill>
                  <a:schemeClr val="bg2"/>
                </a:solidFill>
                <a:latin typeface="Segoe UI" panose="020B0502040204020203" pitchFamily="34" charset="0"/>
                <a:cs typeface="Segoe UI" panose="020B0502040204020203" pitchFamily="34" charset="0"/>
              </a:rPr>
              <a:t>có</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thể</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kế</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thừa</a:t>
            </a:r>
            <a:r>
              <a:rPr lang="en-US" dirty="0">
                <a:solidFill>
                  <a:schemeClr val="bg2"/>
                </a:solidFill>
                <a:latin typeface="Segoe UI" panose="020B0502040204020203" pitchFamily="34" charset="0"/>
                <a:cs typeface="Segoe UI" panose="020B0502040204020203" pitchFamily="34" charset="0"/>
              </a:rPr>
              <a:t> interface -&gt; </a:t>
            </a:r>
            <a:r>
              <a:rPr lang="en-US" dirty="0" err="1">
                <a:solidFill>
                  <a:schemeClr val="bg2"/>
                </a:solidFill>
                <a:highlight>
                  <a:srgbClr val="FFFF00"/>
                </a:highlight>
                <a:latin typeface="Segoe UI" panose="020B0502040204020203" pitchFamily="34" charset="0"/>
                <a:cs typeface="Segoe UI" panose="020B0502040204020203" pitchFamily="34" charset="0"/>
              </a:rPr>
              <a:t>Tính</a:t>
            </a:r>
            <a:r>
              <a:rPr lang="en-US" dirty="0">
                <a:solidFill>
                  <a:schemeClr val="bg2"/>
                </a:solidFill>
                <a:highlight>
                  <a:srgbClr val="FFFF00"/>
                </a:highlight>
                <a:latin typeface="Segoe UI" panose="020B0502040204020203" pitchFamily="34" charset="0"/>
                <a:cs typeface="Segoe UI" panose="020B0502040204020203" pitchFamily="34" charset="0"/>
              </a:rPr>
              <a:t> </a:t>
            </a:r>
            <a:r>
              <a:rPr lang="vi-VN" dirty="0">
                <a:solidFill>
                  <a:schemeClr val="bg2"/>
                </a:solidFill>
                <a:highlight>
                  <a:srgbClr val="FFFF00"/>
                </a:highlight>
                <a:latin typeface="Segoe UI" panose="020B0502040204020203" pitchFamily="34" charset="0"/>
                <a:cs typeface="Segoe UI" panose="020B0502040204020203" pitchFamily="34" charset="0"/>
              </a:rPr>
              <a:t>kế thừa</a:t>
            </a:r>
            <a:endParaRPr lang="en-US" dirty="0">
              <a:solidFill>
                <a:schemeClr val="bg2"/>
              </a:solidFill>
              <a:highlight>
                <a:srgbClr val="FFFF00"/>
              </a:highlight>
              <a:latin typeface="Segoe UI" panose="020B0502040204020203" pitchFamily="34" charset="0"/>
              <a:cs typeface="Segoe UI" panose="020B0502040204020203" pitchFamily="34" charset="0"/>
            </a:endParaRPr>
          </a:p>
          <a:p>
            <a:r>
              <a:rPr lang="en-US" dirty="0">
                <a:solidFill>
                  <a:schemeClr val="bg2"/>
                </a:solidFill>
                <a:latin typeface="Segoe UI" panose="020B0502040204020203" pitchFamily="34" charset="0"/>
                <a:cs typeface="Segoe UI" panose="020B0502040204020203" pitchFamily="34" charset="0"/>
              </a:rPr>
              <a:t>Khi </a:t>
            </a:r>
            <a:r>
              <a:rPr lang="en-US" dirty="0" err="1">
                <a:solidFill>
                  <a:schemeClr val="bg2"/>
                </a:solidFill>
                <a:latin typeface="Segoe UI" panose="020B0502040204020203" pitchFamily="34" charset="0"/>
                <a:cs typeface="Segoe UI" panose="020B0502040204020203" pitchFamily="34" charset="0"/>
              </a:rPr>
              <a:t>một</a:t>
            </a:r>
            <a:r>
              <a:rPr lang="en-US" dirty="0">
                <a:solidFill>
                  <a:schemeClr val="bg2"/>
                </a:solidFill>
                <a:latin typeface="Segoe UI" panose="020B0502040204020203" pitchFamily="34" charset="0"/>
                <a:cs typeface="Segoe UI" panose="020B0502040204020203" pitchFamily="34" charset="0"/>
              </a:rPr>
              <a:t> Class implements Interface, </a:t>
            </a:r>
            <a:r>
              <a:rPr lang="en-US" dirty="0" err="1">
                <a:solidFill>
                  <a:schemeClr val="bg2"/>
                </a:solidFill>
                <a:latin typeface="Segoe UI" panose="020B0502040204020203" pitchFamily="34" charset="0"/>
                <a:cs typeface="Segoe UI" panose="020B0502040204020203" pitchFamily="34" charset="0"/>
              </a:rPr>
              <a:t>nó</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sẽ</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phải</a:t>
            </a:r>
            <a:r>
              <a:rPr lang="en-US" dirty="0">
                <a:solidFill>
                  <a:schemeClr val="bg2"/>
                </a:solidFill>
                <a:latin typeface="Segoe UI" panose="020B0502040204020203" pitchFamily="34" charset="0"/>
                <a:cs typeface="Segoe UI" panose="020B0502040204020203" pitchFamily="34" charset="0"/>
              </a:rPr>
              <a:t> </a:t>
            </a:r>
            <a:r>
              <a:rPr lang="vi-VN" dirty="0">
                <a:solidFill>
                  <a:schemeClr val="bg2"/>
                </a:solidFill>
                <a:latin typeface="Segoe UI" panose="020B0502040204020203" pitchFamily="34" charset="0"/>
                <a:cs typeface="Segoe UI" panose="020B0502040204020203" pitchFamily="34" charset="0"/>
              </a:rPr>
              <a:t>ghi đè </a:t>
            </a:r>
            <a:r>
              <a:rPr lang="en-US" dirty="0">
                <a:solidFill>
                  <a:schemeClr val="bg2"/>
                </a:solidFill>
                <a:latin typeface="Segoe UI" panose="020B0502040204020203" pitchFamily="34" charset="0"/>
                <a:cs typeface="Segoe UI" panose="020B0502040204020203" pitchFamily="34" charset="0"/>
              </a:rPr>
              <a:t>(override) </a:t>
            </a:r>
            <a:r>
              <a:rPr lang="en-US" dirty="0" err="1">
                <a:solidFill>
                  <a:schemeClr val="bg2"/>
                </a:solidFill>
                <a:latin typeface="Segoe UI" panose="020B0502040204020203" pitchFamily="34" charset="0"/>
                <a:cs typeface="Segoe UI" panose="020B0502040204020203" pitchFamily="34" charset="0"/>
              </a:rPr>
              <a:t>phương</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thức</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bên</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trong</a:t>
            </a:r>
            <a:r>
              <a:rPr lang="en-US" dirty="0">
                <a:solidFill>
                  <a:schemeClr val="bg2"/>
                </a:solidFill>
                <a:latin typeface="Segoe UI" panose="020B0502040204020203" pitchFamily="34" charset="0"/>
                <a:cs typeface="Segoe UI" panose="020B0502040204020203" pitchFamily="34" charset="0"/>
              </a:rPr>
              <a:t> interface -&gt; </a:t>
            </a:r>
            <a:r>
              <a:rPr lang="en-US" dirty="0" err="1">
                <a:solidFill>
                  <a:schemeClr val="bg2"/>
                </a:solidFill>
                <a:highlight>
                  <a:srgbClr val="FFFF00"/>
                </a:highlight>
                <a:latin typeface="Segoe UI" panose="020B0502040204020203" pitchFamily="34" charset="0"/>
                <a:cs typeface="Segoe UI" panose="020B0502040204020203" pitchFamily="34" charset="0"/>
              </a:rPr>
              <a:t>Tính</a:t>
            </a:r>
            <a:r>
              <a:rPr lang="en-US" dirty="0">
                <a:solidFill>
                  <a:schemeClr val="bg2"/>
                </a:solidFill>
                <a:highlight>
                  <a:srgbClr val="FFFF00"/>
                </a:highlight>
                <a:latin typeface="Segoe UI" panose="020B0502040204020203" pitchFamily="34" charset="0"/>
                <a:cs typeface="Segoe UI" panose="020B0502040204020203" pitchFamily="34" charset="0"/>
              </a:rPr>
              <a:t> </a:t>
            </a:r>
            <a:r>
              <a:rPr lang="en-US" dirty="0" err="1">
                <a:solidFill>
                  <a:schemeClr val="bg2"/>
                </a:solidFill>
                <a:highlight>
                  <a:srgbClr val="FFFF00"/>
                </a:highlight>
                <a:latin typeface="Segoe UI" panose="020B0502040204020203" pitchFamily="34" charset="0"/>
                <a:cs typeface="Segoe UI" panose="020B0502040204020203" pitchFamily="34" charset="0"/>
              </a:rPr>
              <a:t>đóng</a:t>
            </a:r>
            <a:r>
              <a:rPr lang="en-US" dirty="0">
                <a:solidFill>
                  <a:schemeClr val="bg2"/>
                </a:solidFill>
                <a:highlight>
                  <a:srgbClr val="FFFF00"/>
                </a:highlight>
                <a:latin typeface="Segoe UI" panose="020B0502040204020203" pitchFamily="34" charset="0"/>
                <a:cs typeface="Segoe UI" panose="020B0502040204020203" pitchFamily="34" charset="0"/>
              </a:rPr>
              <a:t> </a:t>
            </a:r>
            <a:r>
              <a:rPr lang="en-US" dirty="0" err="1">
                <a:solidFill>
                  <a:schemeClr val="bg2"/>
                </a:solidFill>
                <a:highlight>
                  <a:srgbClr val="FFFF00"/>
                </a:highlight>
                <a:latin typeface="Segoe UI" panose="020B0502040204020203" pitchFamily="34" charset="0"/>
                <a:cs typeface="Segoe UI" panose="020B0502040204020203" pitchFamily="34" charset="0"/>
              </a:rPr>
              <a:t>gói</a:t>
            </a:r>
            <a:r>
              <a:rPr lang="en-US" dirty="0">
                <a:solidFill>
                  <a:schemeClr val="bg2"/>
                </a:solidFill>
                <a:latin typeface="Segoe UI" panose="020B0502040204020203" pitchFamily="34" charset="0"/>
                <a:cs typeface="Segoe UI" panose="020B0502040204020203" pitchFamily="34" charset="0"/>
              </a:rPr>
              <a:t>. VD: class Dog </a:t>
            </a:r>
            <a:r>
              <a:rPr lang="en-US" dirty="0" err="1">
                <a:solidFill>
                  <a:schemeClr val="bg2"/>
                </a:solidFill>
                <a:latin typeface="Segoe UI" panose="020B0502040204020203" pitchFamily="34" charset="0"/>
                <a:cs typeface="Segoe UI" panose="020B0502040204020203" pitchFamily="34" charset="0"/>
              </a:rPr>
              <a:t>và</a:t>
            </a:r>
            <a:r>
              <a:rPr lang="en-US" dirty="0">
                <a:solidFill>
                  <a:schemeClr val="bg2"/>
                </a:solidFill>
                <a:latin typeface="Segoe UI" panose="020B0502040204020203" pitchFamily="34" charset="0"/>
                <a:cs typeface="Segoe UI" panose="020B0502040204020203" pitchFamily="34" charset="0"/>
              </a:rPr>
              <a:t> </a:t>
            </a:r>
            <a:r>
              <a:rPr lang="vi-VN" dirty="0">
                <a:solidFill>
                  <a:schemeClr val="bg2"/>
                </a:solidFill>
                <a:latin typeface="Segoe UI" panose="020B0502040204020203" pitchFamily="34" charset="0"/>
                <a:cs typeface="Segoe UI" panose="020B0502040204020203" pitchFamily="34" charset="0"/>
              </a:rPr>
              <a:t>class </a:t>
            </a:r>
            <a:r>
              <a:rPr lang="en-US" dirty="0">
                <a:solidFill>
                  <a:schemeClr val="bg2"/>
                </a:solidFill>
                <a:latin typeface="Segoe UI" panose="020B0502040204020203" pitchFamily="34" charset="0"/>
                <a:cs typeface="Segoe UI" panose="020B0502040204020203" pitchFamily="34" charset="0"/>
              </a:rPr>
              <a:t>Cat implements I</a:t>
            </a:r>
            <a:r>
              <a:rPr lang="vi-VN" dirty="0">
                <a:solidFill>
                  <a:schemeClr val="bg2"/>
                </a:solidFill>
                <a:latin typeface="Segoe UI" panose="020B0502040204020203" pitchFamily="34" charset="0"/>
                <a:cs typeface="Segoe UI" panose="020B0502040204020203" pitchFamily="34" charset="0"/>
              </a:rPr>
              <a:t>_</a:t>
            </a:r>
            <a:r>
              <a:rPr lang="en-US" dirty="0">
                <a:solidFill>
                  <a:schemeClr val="bg2"/>
                </a:solidFill>
                <a:latin typeface="Segoe UI" panose="020B0502040204020203" pitchFamily="34" charset="0"/>
                <a:cs typeface="Segoe UI" panose="020B0502040204020203" pitchFamily="34" charset="0"/>
              </a:rPr>
              <a:t>Animal  { void speech() } </a:t>
            </a:r>
          </a:p>
          <a:p>
            <a:pPr marL="146050" indent="0">
              <a:buNone/>
            </a:pPr>
            <a:r>
              <a:rPr lang="en-US" dirty="0">
                <a:solidFill>
                  <a:schemeClr val="bg2"/>
                </a:solidFill>
                <a:latin typeface="Segoe UI" panose="020B0502040204020203" pitchFamily="34" charset="0"/>
                <a:cs typeface="Segoe UI" panose="020B0502040204020203" pitchFamily="34" charset="0"/>
              </a:rPr>
              <a:t>       </a:t>
            </a:r>
            <a:r>
              <a:rPr lang="en-US" b="0" i="0" dirty="0" err="1">
                <a:solidFill>
                  <a:schemeClr val="bg2"/>
                </a:solidFill>
                <a:effectLst/>
                <a:latin typeface="Segoe UI" panose="020B0502040204020203" pitchFamily="34" charset="0"/>
                <a:cs typeface="Segoe UI" panose="020B0502040204020203" pitchFamily="34" charset="0"/>
              </a:rPr>
              <a:t>Trong</a:t>
            </a:r>
            <a:r>
              <a:rPr lang="en-US" b="0" i="0" dirty="0">
                <a:solidFill>
                  <a:schemeClr val="bg2"/>
                </a:solidFill>
                <a:effectLst/>
                <a:latin typeface="Segoe UI" panose="020B0502040204020203" pitchFamily="34" charset="0"/>
                <a:cs typeface="Segoe UI" panose="020B0502040204020203" pitchFamily="34" charset="0"/>
              </a:rPr>
              <a:t> </a:t>
            </a:r>
            <a:r>
              <a:rPr lang="vi-VN" dirty="0">
                <a:solidFill>
                  <a:schemeClr val="bg2"/>
                </a:solidFill>
                <a:latin typeface="Segoe UI" panose="020B0502040204020203" pitchFamily="34" charset="0"/>
                <a:cs typeface="Segoe UI" panose="020B0502040204020203" pitchFamily="34" charset="0"/>
              </a:rPr>
              <a:t>I</a:t>
            </a:r>
            <a:r>
              <a:rPr lang="en-US" b="0" i="0" dirty="0" err="1">
                <a:solidFill>
                  <a:schemeClr val="bg2"/>
                </a:solidFill>
                <a:effectLst/>
                <a:latin typeface="Segoe UI" panose="020B0502040204020203" pitchFamily="34" charset="0"/>
                <a:cs typeface="Segoe UI" panose="020B0502040204020203" pitchFamily="34" charset="0"/>
              </a:rPr>
              <a:t>nterface</a:t>
            </a:r>
            <a:r>
              <a:rPr lang="vi-VN" b="0" i="0" dirty="0">
                <a:solidFill>
                  <a:schemeClr val="bg2"/>
                </a:solidFill>
                <a:effectLst/>
                <a:latin typeface="Segoe UI" panose="020B0502040204020203" pitchFamily="34" charset="0"/>
                <a:cs typeface="Segoe UI" panose="020B0502040204020203" pitchFamily="34" charset="0"/>
              </a:rPr>
              <a:t> </a:t>
            </a:r>
            <a:r>
              <a:rPr lang="en-US" b="0" i="0" dirty="0" err="1">
                <a:solidFill>
                  <a:schemeClr val="bg2"/>
                </a:solidFill>
                <a:effectLst/>
                <a:latin typeface="Segoe UI" panose="020B0502040204020203" pitchFamily="34" charset="0"/>
                <a:cs typeface="Segoe UI" panose="020B0502040204020203" pitchFamily="34" charset="0"/>
              </a:rPr>
              <a:t>có</a:t>
            </a:r>
            <a:r>
              <a:rPr lang="en-US" b="0" i="0" dirty="0">
                <a:solidFill>
                  <a:schemeClr val="bg2"/>
                </a:solidFill>
                <a:effectLst/>
                <a:latin typeface="Segoe UI" panose="020B0502040204020203" pitchFamily="34" charset="0"/>
                <a:cs typeface="Segoe UI" panose="020B0502040204020203" pitchFamily="34" charset="0"/>
              </a:rPr>
              <a:t> static </a:t>
            </a:r>
            <a:r>
              <a:rPr lang="en-US" b="0" i="0" dirty="0" err="1">
                <a:solidFill>
                  <a:schemeClr val="bg2"/>
                </a:solidFill>
                <a:effectLst/>
                <a:latin typeface="Segoe UI" panose="020B0502040204020203" pitchFamily="34" charset="0"/>
                <a:cs typeface="Segoe UI" panose="020B0502040204020203" pitchFamily="34" charset="0"/>
              </a:rPr>
              <a:t>và</a:t>
            </a:r>
            <a:r>
              <a:rPr lang="en-US" b="0" i="0" dirty="0">
                <a:solidFill>
                  <a:schemeClr val="bg2"/>
                </a:solidFill>
                <a:effectLst/>
                <a:latin typeface="Segoe UI" panose="020B0502040204020203" pitchFamily="34" charset="0"/>
                <a:cs typeface="Segoe UI" panose="020B0502040204020203" pitchFamily="34" charset="0"/>
              </a:rPr>
              <a:t> (</a:t>
            </a:r>
            <a:r>
              <a:rPr lang="en-US" b="0" i="0" dirty="0" err="1">
                <a:solidFill>
                  <a:schemeClr val="bg2"/>
                </a:solidFill>
                <a:effectLst/>
                <a:latin typeface="Segoe UI" panose="020B0502040204020203" pitchFamily="34" charset="0"/>
                <a:cs typeface="Segoe UI" panose="020B0502040204020203" pitchFamily="34" charset="0"/>
              </a:rPr>
              <a:t>từ</a:t>
            </a:r>
            <a:r>
              <a:rPr lang="en-US" b="0" i="0" dirty="0">
                <a:solidFill>
                  <a:schemeClr val="bg2"/>
                </a:solidFill>
                <a:effectLst/>
                <a:latin typeface="Segoe UI" panose="020B0502040204020203" pitchFamily="34" charset="0"/>
                <a:cs typeface="Segoe UI" panose="020B0502040204020203" pitchFamily="34" charset="0"/>
              </a:rPr>
              <a:t> java 9) private method</a:t>
            </a:r>
            <a:r>
              <a:rPr lang="vi-VN" dirty="0">
                <a:solidFill>
                  <a:schemeClr val="bg2"/>
                </a:solidFill>
                <a:latin typeface="Segoe UI" panose="020B0502040204020203" pitchFamily="34" charset="0"/>
                <a:cs typeface="Segoe UI" panose="020B0502040204020203" pitchFamily="34" charset="0"/>
              </a:rPr>
              <a:t>, </a:t>
            </a:r>
            <a:r>
              <a:rPr lang="en-US" b="0" i="0" dirty="0" err="1">
                <a:solidFill>
                  <a:schemeClr val="bg2"/>
                </a:solidFill>
                <a:effectLst/>
                <a:latin typeface="Segoe UI" panose="020B0502040204020203" pitchFamily="34" charset="0"/>
                <a:cs typeface="Segoe UI" panose="020B0502040204020203" pitchFamily="34" charset="0"/>
              </a:rPr>
              <a:t>vậy</a:t>
            </a:r>
            <a:r>
              <a:rPr lang="en-US" b="0" i="0" dirty="0">
                <a:solidFill>
                  <a:schemeClr val="bg2"/>
                </a:solidFill>
                <a:effectLst/>
                <a:latin typeface="Segoe UI" panose="020B0502040204020203" pitchFamily="34" charset="0"/>
                <a:cs typeface="Segoe UI" panose="020B0502040204020203" pitchFamily="34" charset="0"/>
              </a:rPr>
              <a:t> </a:t>
            </a:r>
            <a:r>
              <a:rPr lang="en-US" b="0" i="0" dirty="0" err="1">
                <a:solidFill>
                  <a:schemeClr val="bg2"/>
                </a:solidFill>
                <a:effectLst/>
                <a:latin typeface="Segoe UI" panose="020B0502040204020203" pitchFamily="34" charset="0"/>
                <a:cs typeface="Segoe UI" panose="020B0502040204020203" pitchFamily="34" charset="0"/>
              </a:rPr>
              <a:t>nó</a:t>
            </a:r>
            <a:r>
              <a:rPr lang="en-US" b="0" i="0" dirty="0">
                <a:solidFill>
                  <a:schemeClr val="bg2"/>
                </a:solidFill>
                <a:effectLst/>
                <a:latin typeface="Segoe UI" panose="020B0502040204020203" pitchFamily="34" charset="0"/>
                <a:cs typeface="Segoe UI" panose="020B0502040204020203" pitchFamily="34" charset="0"/>
              </a:rPr>
              <a:t> </a:t>
            </a:r>
            <a:r>
              <a:rPr lang="en-US" b="0" i="0" dirty="0" err="1">
                <a:solidFill>
                  <a:schemeClr val="bg2"/>
                </a:solidFill>
                <a:effectLst/>
                <a:latin typeface="Segoe UI" panose="020B0502040204020203" pitchFamily="34" charset="0"/>
                <a:cs typeface="Segoe UI" panose="020B0502040204020203" pitchFamily="34" charset="0"/>
              </a:rPr>
              <a:t>cũng</a:t>
            </a:r>
            <a:r>
              <a:rPr lang="en-US" b="0" i="0" dirty="0">
                <a:solidFill>
                  <a:schemeClr val="bg2"/>
                </a:solidFill>
                <a:effectLst/>
                <a:latin typeface="Segoe UI" panose="020B0502040204020203" pitchFamily="34" charset="0"/>
                <a:cs typeface="Segoe UI" panose="020B0502040204020203" pitchFamily="34" charset="0"/>
              </a:rPr>
              <a:t> </a:t>
            </a:r>
            <a:r>
              <a:rPr lang="en-US" b="0" i="0" dirty="0" err="1">
                <a:solidFill>
                  <a:schemeClr val="bg2"/>
                </a:solidFill>
                <a:effectLst/>
                <a:latin typeface="Segoe UI" panose="020B0502040204020203" pitchFamily="34" charset="0"/>
                <a:cs typeface="Segoe UI" panose="020B0502040204020203" pitchFamily="34" charset="0"/>
              </a:rPr>
              <a:t>hỗ</a:t>
            </a:r>
            <a:r>
              <a:rPr lang="en-US" b="0" i="0" dirty="0">
                <a:solidFill>
                  <a:schemeClr val="bg2"/>
                </a:solidFill>
                <a:effectLst/>
                <a:latin typeface="Segoe UI" panose="020B0502040204020203" pitchFamily="34" charset="0"/>
                <a:cs typeface="Segoe UI" panose="020B0502040204020203" pitchFamily="34" charset="0"/>
              </a:rPr>
              <a:t> </a:t>
            </a:r>
            <a:r>
              <a:rPr lang="en-US" b="0" i="0" dirty="0" err="1">
                <a:solidFill>
                  <a:schemeClr val="bg2"/>
                </a:solidFill>
                <a:effectLst/>
                <a:latin typeface="Segoe UI" panose="020B0502040204020203" pitchFamily="34" charset="0"/>
                <a:cs typeface="Segoe UI" panose="020B0502040204020203" pitchFamily="34" charset="0"/>
              </a:rPr>
              <a:t>trợ</a:t>
            </a:r>
            <a:r>
              <a:rPr lang="en-US" b="0" i="0" dirty="0">
                <a:solidFill>
                  <a:schemeClr val="bg2"/>
                </a:solidFill>
                <a:effectLst/>
                <a:latin typeface="Segoe UI" panose="020B0502040204020203" pitchFamily="34" charset="0"/>
                <a:cs typeface="Segoe UI" panose="020B0502040204020203" pitchFamily="34" charset="0"/>
              </a:rPr>
              <a:t> </a:t>
            </a:r>
            <a:r>
              <a:rPr lang="vi-VN" b="0" i="0" dirty="0">
                <a:solidFill>
                  <a:schemeClr val="bg2"/>
                </a:solidFill>
                <a:effectLst/>
                <a:latin typeface="Segoe UI" panose="020B0502040204020203" pitchFamily="34" charset="0"/>
                <a:cs typeface="Segoe UI" panose="020B0502040204020203" pitchFamily="34" charset="0"/>
              </a:rPr>
              <a:t>tính đóng gói.</a:t>
            </a:r>
            <a:endParaRPr lang="en-US" dirty="0">
              <a:solidFill>
                <a:schemeClr val="bg2"/>
              </a:solidFill>
              <a:latin typeface="Segoe UI" panose="020B0502040204020203" pitchFamily="34" charset="0"/>
              <a:cs typeface="Segoe UI" panose="020B0502040204020203" pitchFamily="34" charset="0"/>
            </a:endParaRPr>
          </a:p>
          <a:p>
            <a:r>
              <a:rPr lang="en-US" dirty="0" err="1">
                <a:solidFill>
                  <a:schemeClr val="bg2"/>
                </a:solidFill>
                <a:latin typeface="Segoe UI" panose="020B0502040204020203" pitchFamily="34" charset="0"/>
                <a:cs typeface="Segoe UI" panose="020B0502040204020203" pitchFamily="34" charset="0"/>
              </a:rPr>
              <a:t>Nhiều</a:t>
            </a:r>
            <a:r>
              <a:rPr lang="en-US" dirty="0">
                <a:solidFill>
                  <a:schemeClr val="bg2"/>
                </a:solidFill>
                <a:latin typeface="Segoe UI" panose="020B0502040204020203" pitchFamily="34" charset="0"/>
                <a:cs typeface="Segoe UI" panose="020B0502040204020203" pitchFamily="34" charset="0"/>
              </a:rPr>
              <a:t> class </a:t>
            </a:r>
            <a:r>
              <a:rPr lang="en-US" dirty="0" err="1">
                <a:solidFill>
                  <a:schemeClr val="bg2"/>
                </a:solidFill>
                <a:latin typeface="Segoe UI" panose="020B0502040204020203" pitchFamily="34" charset="0"/>
                <a:cs typeface="Segoe UI" panose="020B0502040204020203" pitchFamily="34" charset="0"/>
              </a:rPr>
              <a:t>có</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thể</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tuân</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thủ</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một</a:t>
            </a:r>
            <a:r>
              <a:rPr lang="en-US" dirty="0">
                <a:solidFill>
                  <a:schemeClr val="bg2"/>
                </a:solidFill>
                <a:latin typeface="Segoe UI" panose="020B0502040204020203" pitchFamily="34" charset="0"/>
                <a:cs typeface="Segoe UI" panose="020B0502040204020203" pitchFamily="34" charset="0"/>
              </a:rPr>
              <a:t> interface. </a:t>
            </a:r>
            <a:r>
              <a:rPr lang="en-US" dirty="0" err="1">
                <a:solidFill>
                  <a:schemeClr val="bg2"/>
                </a:solidFill>
                <a:latin typeface="Segoe UI" panose="020B0502040204020203" pitchFamily="34" charset="0"/>
                <a:cs typeface="Segoe UI" panose="020B0502040204020203" pitchFamily="34" charset="0"/>
              </a:rPr>
              <a:t>Mỗi</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một</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mẫu</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hàm</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lại</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có</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nhiều</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cách</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hiện</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thực</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hoá</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khác</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nhau</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đa</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dạng</a:t>
            </a:r>
            <a:r>
              <a:rPr lang="en-US" dirty="0">
                <a:solidFill>
                  <a:schemeClr val="bg2"/>
                </a:solidFill>
                <a:latin typeface="Segoe UI" panose="020B0502040204020203" pitchFamily="34" charset="0"/>
                <a:cs typeface="Segoe UI" panose="020B0502040204020203" pitchFamily="34" charset="0"/>
              </a:rPr>
              <a:t>.</a:t>
            </a:r>
          </a:p>
          <a:p>
            <a:pPr marL="146050" indent="0">
              <a:buNone/>
            </a:pP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Chúng</a:t>
            </a:r>
            <a:r>
              <a:rPr lang="en-US" dirty="0">
                <a:solidFill>
                  <a:schemeClr val="bg2"/>
                </a:solidFill>
                <a:latin typeface="Segoe UI" panose="020B0502040204020203" pitchFamily="34" charset="0"/>
                <a:cs typeface="Segoe UI" panose="020B0502040204020203" pitchFamily="34" charset="0"/>
              </a:rPr>
              <a:t> ta </a:t>
            </a:r>
            <a:r>
              <a:rPr lang="en-US" dirty="0" err="1">
                <a:solidFill>
                  <a:schemeClr val="bg2"/>
                </a:solidFill>
                <a:latin typeface="Segoe UI" panose="020B0502040204020203" pitchFamily="34" charset="0"/>
                <a:cs typeface="Segoe UI" panose="020B0502040204020203" pitchFamily="34" charset="0"/>
              </a:rPr>
              <a:t>có</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thể</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khởi</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tạo</a:t>
            </a:r>
            <a:r>
              <a:rPr lang="en-US" dirty="0">
                <a:solidFill>
                  <a:schemeClr val="bg2"/>
                </a:solidFill>
                <a:latin typeface="Segoe UI" panose="020B0502040204020203" pitchFamily="34" charset="0"/>
                <a:cs typeface="Segoe UI" panose="020B0502040204020203" pitchFamily="34" charset="0"/>
              </a:rPr>
              <a:t> </a:t>
            </a:r>
            <a:r>
              <a:rPr lang="en-US" dirty="0" err="1">
                <a:solidFill>
                  <a:schemeClr val="bg2"/>
                </a:solidFill>
                <a:latin typeface="Segoe UI" panose="020B0502040204020203" pitchFamily="34" charset="0"/>
                <a:cs typeface="Segoe UI" panose="020B0502040204020203" pitchFamily="34" charset="0"/>
              </a:rPr>
              <a:t>IAnimal</a:t>
            </a:r>
            <a:r>
              <a:rPr lang="en-US" dirty="0">
                <a:solidFill>
                  <a:schemeClr val="bg2"/>
                </a:solidFill>
                <a:latin typeface="Segoe UI" panose="020B0502040204020203" pitchFamily="34" charset="0"/>
                <a:cs typeface="Segoe UI" panose="020B0502040204020203" pitchFamily="34" charset="0"/>
              </a:rPr>
              <a:t>  animal</a:t>
            </a:r>
            <a:r>
              <a:rPr lang="vi-VN" dirty="0">
                <a:solidFill>
                  <a:schemeClr val="bg2"/>
                </a:solidFill>
                <a:latin typeface="Segoe UI" panose="020B0502040204020203" pitchFamily="34" charset="0"/>
                <a:cs typeface="Segoe UI" panose="020B0502040204020203" pitchFamily="34" charset="0"/>
              </a:rPr>
              <a:t> </a:t>
            </a:r>
            <a:r>
              <a:rPr lang="en-US" dirty="0">
                <a:solidFill>
                  <a:schemeClr val="bg2"/>
                </a:solidFill>
                <a:latin typeface="Segoe UI" panose="020B0502040204020203" pitchFamily="34" charset="0"/>
                <a:cs typeface="Segoe UI" panose="020B0502040204020203" pitchFamily="34" charset="0"/>
              </a:rPr>
              <a:t>= new Dog() -&gt; </a:t>
            </a:r>
            <a:r>
              <a:rPr lang="en-US" dirty="0" err="1">
                <a:solidFill>
                  <a:schemeClr val="bg2"/>
                </a:solidFill>
                <a:highlight>
                  <a:srgbClr val="FFFF00"/>
                </a:highlight>
                <a:latin typeface="Segoe UI" panose="020B0502040204020203" pitchFamily="34" charset="0"/>
                <a:cs typeface="Segoe UI" panose="020B0502040204020203" pitchFamily="34" charset="0"/>
              </a:rPr>
              <a:t>Tính</a:t>
            </a:r>
            <a:r>
              <a:rPr lang="en-US" dirty="0">
                <a:solidFill>
                  <a:schemeClr val="bg2"/>
                </a:solidFill>
                <a:highlight>
                  <a:srgbClr val="FFFF00"/>
                </a:highlight>
                <a:latin typeface="Segoe UI" panose="020B0502040204020203" pitchFamily="34" charset="0"/>
                <a:cs typeface="Segoe UI" panose="020B0502040204020203" pitchFamily="34" charset="0"/>
              </a:rPr>
              <a:t> </a:t>
            </a:r>
            <a:r>
              <a:rPr lang="en-US" dirty="0" err="1">
                <a:solidFill>
                  <a:schemeClr val="bg2"/>
                </a:solidFill>
                <a:highlight>
                  <a:srgbClr val="FFFF00"/>
                </a:highlight>
                <a:latin typeface="Segoe UI" panose="020B0502040204020203" pitchFamily="34" charset="0"/>
                <a:cs typeface="Segoe UI" panose="020B0502040204020203" pitchFamily="34" charset="0"/>
              </a:rPr>
              <a:t>đa</a:t>
            </a:r>
            <a:r>
              <a:rPr lang="en-US" dirty="0">
                <a:solidFill>
                  <a:schemeClr val="bg2"/>
                </a:solidFill>
                <a:highlight>
                  <a:srgbClr val="FFFF00"/>
                </a:highlight>
                <a:latin typeface="Segoe UI" panose="020B0502040204020203" pitchFamily="34" charset="0"/>
                <a:cs typeface="Segoe UI" panose="020B0502040204020203" pitchFamily="34" charset="0"/>
              </a:rPr>
              <a:t> </a:t>
            </a:r>
            <a:r>
              <a:rPr lang="en-US" dirty="0" err="1">
                <a:solidFill>
                  <a:schemeClr val="bg2"/>
                </a:solidFill>
                <a:highlight>
                  <a:srgbClr val="FFFF00"/>
                </a:highlight>
                <a:latin typeface="Segoe UI" panose="020B0502040204020203" pitchFamily="34" charset="0"/>
                <a:cs typeface="Segoe UI" panose="020B0502040204020203" pitchFamily="34" charset="0"/>
              </a:rPr>
              <a:t>hình</a:t>
            </a:r>
            <a:endParaRPr lang="en-US" dirty="0">
              <a:solidFill>
                <a:schemeClr val="bg2"/>
              </a:solidFill>
              <a:highlight>
                <a:srgbClr val="FFFF00"/>
              </a:highligh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65838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grpSp>
        <p:nvGrpSpPr>
          <p:cNvPr id="105" name="Google Shape;105;p16"/>
          <p:cNvGrpSpPr/>
          <p:nvPr/>
        </p:nvGrpSpPr>
        <p:grpSpPr>
          <a:xfrm>
            <a:off x="881613" y="1329366"/>
            <a:ext cx="5945565" cy="2878652"/>
            <a:chOff x="1650211" y="1415000"/>
            <a:chExt cx="3852002" cy="3233350"/>
          </a:xfrm>
        </p:grpSpPr>
        <p:sp>
          <p:nvSpPr>
            <p:cNvPr id="106" name="Google Shape;106;p16"/>
            <p:cNvSpPr/>
            <p:nvPr/>
          </p:nvSpPr>
          <p:spPr>
            <a:xfrm>
              <a:off x="1655613" y="1468950"/>
              <a:ext cx="3846600" cy="3179400"/>
            </a:xfrm>
            <a:prstGeom prst="roundRect">
              <a:avLst>
                <a:gd name="adj" fmla="val 785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1650211" y="1415000"/>
              <a:ext cx="3792300" cy="3179400"/>
            </a:xfrm>
            <a:prstGeom prst="roundRect">
              <a:avLst>
                <a:gd name="adj" fmla="val 7854"/>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6"/>
            <p:cNvSpPr/>
            <p:nvPr/>
          </p:nvSpPr>
          <p:spPr>
            <a:xfrm>
              <a:off x="1777875" y="1607150"/>
              <a:ext cx="3482700" cy="2795100"/>
            </a:xfrm>
            <a:prstGeom prst="roundRect">
              <a:avLst>
                <a:gd name="adj" fmla="val 7854"/>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 name="Google Shape;109;p16"/>
          <p:cNvSpPr txBox="1">
            <a:spLocks noGrp="1"/>
          </p:cNvSpPr>
          <p:nvPr>
            <p:ph type="title"/>
          </p:nvPr>
        </p:nvSpPr>
        <p:spPr>
          <a:xfrm>
            <a:off x="713225" y="561450"/>
            <a:ext cx="7717500" cy="478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latin typeface="Roboto Mono"/>
                <a:ea typeface="Roboto Mono"/>
                <a:cs typeface="Roboto Mono"/>
                <a:sym typeface="Roboto Mono"/>
              </a:rPr>
              <a:t>Interface</a:t>
            </a:r>
            <a:endParaRPr>
              <a:latin typeface="Roboto Mono"/>
              <a:ea typeface="Roboto Mono"/>
              <a:cs typeface="Roboto Mono"/>
              <a:sym typeface="Roboto Mono"/>
            </a:endParaRPr>
          </a:p>
        </p:txBody>
      </p:sp>
      <p:grpSp>
        <p:nvGrpSpPr>
          <p:cNvPr id="110" name="Google Shape;110;p16"/>
          <p:cNvGrpSpPr/>
          <p:nvPr/>
        </p:nvGrpSpPr>
        <p:grpSpPr>
          <a:xfrm>
            <a:off x="6899511" y="1720700"/>
            <a:ext cx="1531982" cy="2878728"/>
            <a:chOff x="5612100" y="1720700"/>
            <a:chExt cx="1531982" cy="2878728"/>
          </a:xfrm>
        </p:grpSpPr>
        <p:sp>
          <p:nvSpPr>
            <p:cNvPr id="111" name="Google Shape;111;p16"/>
            <p:cNvSpPr/>
            <p:nvPr/>
          </p:nvSpPr>
          <p:spPr>
            <a:xfrm>
              <a:off x="6000389" y="4412020"/>
              <a:ext cx="389228" cy="187408"/>
            </a:xfrm>
            <a:custGeom>
              <a:avLst/>
              <a:gdLst/>
              <a:ahLst/>
              <a:cxnLst/>
              <a:rect l="l" t="t" r="r" b="b"/>
              <a:pathLst>
                <a:path w="6266" h="3017" extrusionOk="0">
                  <a:moveTo>
                    <a:pt x="5809" y="0"/>
                  </a:moveTo>
                  <a:cubicBezTo>
                    <a:pt x="5807" y="0"/>
                    <a:pt x="5807" y="0"/>
                    <a:pt x="5807" y="0"/>
                  </a:cubicBezTo>
                  <a:lnTo>
                    <a:pt x="2359" y="2209"/>
                  </a:lnTo>
                  <a:cubicBezTo>
                    <a:pt x="2332" y="2209"/>
                    <a:pt x="2304" y="2209"/>
                    <a:pt x="2277" y="2209"/>
                  </a:cubicBezTo>
                  <a:cubicBezTo>
                    <a:pt x="234" y="2209"/>
                    <a:pt x="1" y="3017"/>
                    <a:pt x="1" y="3017"/>
                  </a:cubicBezTo>
                  <a:lnTo>
                    <a:pt x="4498" y="3017"/>
                  </a:lnTo>
                  <a:lnTo>
                    <a:pt x="5807" y="1509"/>
                  </a:lnTo>
                  <a:lnTo>
                    <a:pt x="5807" y="3017"/>
                  </a:lnTo>
                  <a:lnTo>
                    <a:pt x="6245" y="3017"/>
                  </a:lnTo>
                  <a:cubicBezTo>
                    <a:pt x="6245" y="3017"/>
                    <a:pt x="6223" y="1729"/>
                    <a:pt x="6245" y="856"/>
                  </a:cubicBezTo>
                  <a:cubicBezTo>
                    <a:pt x="6266" y="16"/>
                    <a:pt x="5842" y="0"/>
                    <a:pt x="58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6"/>
            <p:cNvSpPr/>
            <p:nvPr/>
          </p:nvSpPr>
          <p:spPr>
            <a:xfrm>
              <a:off x="6134995" y="4300707"/>
              <a:ext cx="226108" cy="249774"/>
            </a:xfrm>
            <a:custGeom>
              <a:avLst/>
              <a:gdLst/>
              <a:ahLst/>
              <a:cxnLst/>
              <a:rect l="l" t="t" r="r" b="b"/>
              <a:pathLst>
                <a:path w="3640" h="4021" extrusionOk="0">
                  <a:moveTo>
                    <a:pt x="1890" y="0"/>
                  </a:moveTo>
                  <a:lnTo>
                    <a:pt x="2152" y="1792"/>
                  </a:lnTo>
                  <a:lnTo>
                    <a:pt x="1" y="4020"/>
                  </a:lnTo>
                  <a:lnTo>
                    <a:pt x="991" y="4020"/>
                  </a:lnTo>
                  <a:cubicBezTo>
                    <a:pt x="1454" y="4020"/>
                    <a:pt x="1899" y="3850"/>
                    <a:pt x="2241" y="3537"/>
                  </a:cubicBezTo>
                  <a:cubicBezTo>
                    <a:pt x="2704" y="3117"/>
                    <a:pt x="3327" y="2468"/>
                    <a:pt x="3640" y="1792"/>
                  </a:cubicBezTo>
                  <a:lnTo>
                    <a:pt x="3640" y="669"/>
                  </a:lnTo>
                  <a:lnTo>
                    <a:pt x="1890" y="0"/>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6"/>
            <p:cNvSpPr/>
            <p:nvPr/>
          </p:nvSpPr>
          <p:spPr>
            <a:xfrm>
              <a:off x="6096856" y="2706674"/>
              <a:ext cx="301084" cy="1656363"/>
            </a:xfrm>
            <a:custGeom>
              <a:avLst/>
              <a:gdLst/>
              <a:ahLst/>
              <a:cxnLst/>
              <a:rect l="l" t="t" r="r" b="b"/>
              <a:pathLst>
                <a:path w="4847" h="26665" extrusionOk="0">
                  <a:moveTo>
                    <a:pt x="1579" y="0"/>
                  </a:moveTo>
                  <a:cubicBezTo>
                    <a:pt x="1579" y="0"/>
                    <a:pt x="0" y="3823"/>
                    <a:pt x="866" y="14554"/>
                  </a:cubicBezTo>
                  <a:cubicBezTo>
                    <a:pt x="1733" y="25286"/>
                    <a:pt x="1993" y="26664"/>
                    <a:pt x="1993" y="26664"/>
                  </a:cubicBezTo>
                  <a:lnTo>
                    <a:pt x="4847" y="26619"/>
                  </a:lnTo>
                  <a:lnTo>
                    <a:pt x="418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6"/>
            <p:cNvSpPr/>
            <p:nvPr/>
          </p:nvSpPr>
          <p:spPr>
            <a:xfrm>
              <a:off x="6754854" y="4412020"/>
              <a:ext cx="389228" cy="187408"/>
            </a:xfrm>
            <a:custGeom>
              <a:avLst/>
              <a:gdLst/>
              <a:ahLst/>
              <a:cxnLst/>
              <a:rect l="l" t="t" r="r" b="b"/>
              <a:pathLst>
                <a:path w="6266" h="3017" extrusionOk="0">
                  <a:moveTo>
                    <a:pt x="456" y="0"/>
                  </a:moveTo>
                  <a:cubicBezTo>
                    <a:pt x="423" y="0"/>
                    <a:pt x="0" y="16"/>
                    <a:pt x="22" y="856"/>
                  </a:cubicBezTo>
                  <a:cubicBezTo>
                    <a:pt x="43" y="1729"/>
                    <a:pt x="22" y="3017"/>
                    <a:pt x="22" y="3017"/>
                  </a:cubicBezTo>
                  <a:lnTo>
                    <a:pt x="458" y="3017"/>
                  </a:lnTo>
                  <a:lnTo>
                    <a:pt x="458" y="1509"/>
                  </a:lnTo>
                  <a:lnTo>
                    <a:pt x="1768" y="3017"/>
                  </a:lnTo>
                  <a:lnTo>
                    <a:pt x="6265" y="3017"/>
                  </a:lnTo>
                  <a:cubicBezTo>
                    <a:pt x="6265" y="3017"/>
                    <a:pt x="6031" y="2209"/>
                    <a:pt x="3989" y="2209"/>
                  </a:cubicBezTo>
                  <a:cubicBezTo>
                    <a:pt x="3962" y="2209"/>
                    <a:pt x="3935" y="2209"/>
                    <a:pt x="3907" y="2209"/>
                  </a:cubicBezTo>
                  <a:lnTo>
                    <a:pt x="458" y="0"/>
                  </a:lnTo>
                  <a:cubicBezTo>
                    <a:pt x="458" y="0"/>
                    <a:pt x="457" y="0"/>
                    <a:pt x="4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6"/>
            <p:cNvSpPr/>
            <p:nvPr/>
          </p:nvSpPr>
          <p:spPr>
            <a:xfrm>
              <a:off x="6713422" y="4221881"/>
              <a:ext cx="296052" cy="328602"/>
            </a:xfrm>
            <a:custGeom>
              <a:avLst/>
              <a:gdLst/>
              <a:ahLst/>
              <a:cxnLst/>
              <a:rect l="l" t="t" r="r" b="b"/>
              <a:pathLst>
                <a:path w="4766" h="5290" extrusionOk="0">
                  <a:moveTo>
                    <a:pt x="1752" y="0"/>
                  </a:moveTo>
                  <a:lnTo>
                    <a:pt x="1" y="669"/>
                  </a:lnTo>
                  <a:lnTo>
                    <a:pt x="1125" y="3061"/>
                  </a:lnTo>
                  <a:cubicBezTo>
                    <a:pt x="1439" y="3737"/>
                    <a:pt x="2061" y="4386"/>
                    <a:pt x="2524" y="4806"/>
                  </a:cubicBezTo>
                  <a:cubicBezTo>
                    <a:pt x="2867" y="5119"/>
                    <a:pt x="3313" y="5289"/>
                    <a:pt x="3775" y="5289"/>
                  </a:cubicBezTo>
                  <a:lnTo>
                    <a:pt x="4765" y="5289"/>
                  </a:lnTo>
                  <a:lnTo>
                    <a:pt x="2613" y="3061"/>
                  </a:lnTo>
                  <a:lnTo>
                    <a:pt x="1752" y="0"/>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6"/>
            <p:cNvSpPr/>
            <p:nvPr/>
          </p:nvSpPr>
          <p:spPr>
            <a:xfrm>
              <a:off x="6196615" y="2706674"/>
              <a:ext cx="712798" cy="1663507"/>
            </a:xfrm>
            <a:custGeom>
              <a:avLst/>
              <a:gdLst/>
              <a:ahLst/>
              <a:cxnLst/>
              <a:rect l="l" t="t" r="r" b="b"/>
              <a:pathLst>
                <a:path w="11475" h="26780" extrusionOk="0">
                  <a:moveTo>
                    <a:pt x="808" y="0"/>
                  </a:moveTo>
                  <a:lnTo>
                    <a:pt x="0" y="2059"/>
                  </a:lnTo>
                  <a:lnTo>
                    <a:pt x="8424" y="26779"/>
                  </a:lnTo>
                  <a:lnTo>
                    <a:pt x="11475" y="26619"/>
                  </a:lnTo>
                  <a:cubicBezTo>
                    <a:pt x="11475" y="26619"/>
                    <a:pt x="8337" y="13173"/>
                    <a:pt x="6729" y="7480"/>
                  </a:cubicBezTo>
                  <a:cubicBezTo>
                    <a:pt x="5250" y="2239"/>
                    <a:pt x="4412" y="0"/>
                    <a:pt x="441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6"/>
            <p:cNvSpPr/>
            <p:nvPr/>
          </p:nvSpPr>
          <p:spPr>
            <a:xfrm>
              <a:off x="6272769" y="3059807"/>
              <a:ext cx="102121" cy="283504"/>
            </a:xfrm>
            <a:custGeom>
              <a:avLst/>
              <a:gdLst/>
              <a:ahLst/>
              <a:cxnLst/>
              <a:rect l="l" t="t" r="r" b="b"/>
              <a:pathLst>
                <a:path w="1644" h="4564" extrusionOk="0">
                  <a:moveTo>
                    <a:pt x="31" y="0"/>
                  </a:moveTo>
                  <a:cubicBezTo>
                    <a:pt x="29" y="0"/>
                    <a:pt x="26" y="1"/>
                    <a:pt x="23" y="2"/>
                  </a:cubicBezTo>
                  <a:cubicBezTo>
                    <a:pt x="8" y="7"/>
                    <a:pt x="1" y="23"/>
                    <a:pt x="7" y="37"/>
                  </a:cubicBezTo>
                  <a:lnTo>
                    <a:pt x="1585" y="4546"/>
                  </a:lnTo>
                  <a:cubicBezTo>
                    <a:pt x="1590" y="4556"/>
                    <a:pt x="1600" y="4563"/>
                    <a:pt x="1612" y="4563"/>
                  </a:cubicBezTo>
                  <a:cubicBezTo>
                    <a:pt x="1615" y="4563"/>
                    <a:pt x="1617" y="4563"/>
                    <a:pt x="1620" y="4562"/>
                  </a:cubicBezTo>
                  <a:cubicBezTo>
                    <a:pt x="1635" y="4557"/>
                    <a:pt x="1644" y="4541"/>
                    <a:pt x="1638" y="4527"/>
                  </a:cubicBezTo>
                  <a:lnTo>
                    <a:pt x="59" y="19"/>
                  </a:lnTo>
                  <a:cubicBezTo>
                    <a:pt x="55" y="7"/>
                    <a:pt x="43" y="0"/>
                    <a:pt x="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6"/>
            <p:cNvSpPr/>
            <p:nvPr/>
          </p:nvSpPr>
          <p:spPr>
            <a:xfrm>
              <a:off x="6143754" y="1819652"/>
              <a:ext cx="558312" cy="332701"/>
            </a:xfrm>
            <a:custGeom>
              <a:avLst/>
              <a:gdLst/>
              <a:ahLst/>
              <a:cxnLst/>
              <a:rect l="l" t="t" r="r" b="b"/>
              <a:pathLst>
                <a:path w="8988" h="5356" extrusionOk="0">
                  <a:moveTo>
                    <a:pt x="7444" y="1"/>
                  </a:moveTo>
                  <a:lnTo>
                    <a:pt x="2354" y="525"/>
                  </a:lnTo>
                  <a:cubicBezTo>
                    <a:pt x="2354" y="525"/>
                    <a:pt x="2052" y="1763"/>
                    <a:pt x="854" y="2171"/>
                  </a:cubicBezTo>
                  <a:cubicBezTo>
                    <a:pt x="0" y="2463"/>
                    <a:pt x="280" y="3679"/>
                    <a:pt x="280" y="3679"/>
                  </a:cubicBezTo>
                  <a:cubicBezTo>
                    <a:pt x="2339" y="5022"/>
                    <a:pt x="4483" y="5355"/>
                    <a:pt x="6106" y="5355"/>
                  </a:cubicBezTo>
                  <a:cubicBezTo>
                    <a:pt x="7708" y="5355"/>
                    <a:pt x="8801" y="5030"/>
                    <a:pt x="8801" y="5030"/>
                  </a:cubicBezTo>
                  <a:cubicBezTo>
                    <a:pt x="8988" y="3656"/>
                    <a:pt x="7425" y="3793"/>
                    <a:pt x="7666" y="2375"/>
                  </a:cubicBezTo>
                  <a:cubicBezTo>
                    <a:pt x="7901" y="990"/>
                    <a:pt x="7444" y="1"/>
                    <a:pt x="74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6"/>
            <p:cNvSpPr/>
            <p:nvPr/>
          </p:nvSpPr>
          <p:spPr>
            <a:xfrm>
              <a:off x="6279043" y="1720700"/>
              <a:ext cx="349846" cy="306985"/>
            </a:xfrm>
            <a:custGeom>
              <a:avLst/>
              <a:gdLst/>
              <a:ahLst/>
              <a:cxnLst/>
              <a:rect l="l" t="t" r="r" b="b"/>
              <a:pathLst>
                <a:path w="5632" h="4942" extrusionOk="0">
                  <a:moveTo>
                    <a:pt x="2759" y="1"/>
                  </a:moveTo>
                  <a:cubicBezTo>
                    <a:pt x="1465" y="1"/>
                    <a:pt x="352" y="885"/>
                    <a:pt x="185" y="2112"/>
                  </a:cubicBezTo>
                  <a:cubicBezTo>
                    <a:pt x="1" y="3462"/>
                    <a:pt x="1030" y="4717"/>
                    <a:pt x="2483" y="4914"/>
                  </a:cubicBezTo>
                  <a:cubicBezTo>
                    <a:pt x="2614" y="4932"/>
                    <a:pt x="2744" y="4941"/>
                    <a:pt x="2873" y="4941"/>
                  </a:cubicBezTo>
                  <a:cubicBezTo>
                    <a:pt x="4168" y="4941"/>
                    <a:pt x="5281" y="4057"/>
                    <a:pt x="5447" y="2829"/>
                  </a:cubicBezTo>
                  <a:cubicBezTo>
                    <a:pt x="5631" y="1479"/>
                    <a:pt x="4602" y="224"/>
                    <a:pt x="3149" y="27"/>
                  </a:cubicBezTo>
                  <a:cubicBezTo>
                    <a:pt x="3018" y="9"/>
                    <a:pt x="2888" y="1"/>
                    <a:pt x="2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6"/>
            <p:cNvSpPr/>
            <p:nvPr/>
          </p:nvSpPr>
          <p:spPr>
            <a:xfrm>
              <a:off x="6344389" y="2000100"/>
              <a:ext cx="124546" cy="251327"/>
            </a:xfrm>
            <a:custGeom>
              <a:avLst/>
              <a:gdLst/>
              <a:ahLst/>
              <a:cxnLst/>
              <a:rect l="l" t="t" r="r" b="b"/>
              <a:pathLst>
                <a:path w="2005" h="4046" extrusionOk="0">
                  <a:moveTo>
                    <a:pt x="2005" y="0"/>
                  </a:moveTo>
                  <a:lnTo>
                    <a:pt x="602" y="234"/>
                  </a:lnTo>
                  <a:lnTo>
                    <a:pt x="0" y="3787"/>
                  </a:lnTo>
                  <a:lnTo>
                    <a:pt x="1951" y="4045"/>
                  </a:lnTo>
                  <a:lnTo>
                    <a:pt x="2005" y="0"/>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6"/>
            <p:cNvSpPr/>
            <p:nvPr/>
          </p:nvSpPr>
          <p:spPr>
            <a:xfrm>
              <a:off x="6359981" y="2030226"/>
              <a:ext cx="94294" cy="112992"/>
            </a:xfrm>
            <a:custGeom>
              <a:avLst/>
              <a:gdLst/>
              <a:ahLst/>
              <a:cxnLst/>
              <a:rect l="l" t="t" r="r" b="b"/>
              <a:pathLst>
                <a:path w="1518" h="1819" extrusionOk="0">
                  <a:moveTo>
                    <a:pt x="313" y="0"/>
                  </a:moveTo>
                  <a:lnTo>
                    <a:pt x="0" y="1818"/>
                  </a:lnTo>
                  <a:lnTo>
                    <a:pt x="1517" y="694"/>
                  </a:lnTo>
                  <a:lnTo>
                    <a:pt x="313" y="0"/>
                  </a:lnTo>
                  <a:close/>
                </a:path>
              </a:pathLst>
            </a:custGeom>
            <a:solidFill>
              <a:srgbClr val="D789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6"/>
            <p:cNvSpPr/>
            <p:nvPr/>
          </p:nvSpPr>
          <p:spPr>
            <a:xfrm>
              <a:off x="6244879" y="1901956"/>
              <a:ext cx="94108" cy="95537"/>
            </a:xfrm>
            <a:custGeom>
              <a:avLst/>
              <a:gdLst/>
              <a:ahLst/>
              <a:cxnLst/>
              <a:rect l="l" t="t" r="r" b="b"/>
              <a:pathLst>
                <a:path w="1515" h="1538" extrusionOk="0">
                  <a:moveTo>
                    <a:pt x="836" y="1"/>
                  </a:moveTo>
                  <a:cubicBezTo>
                    <a:pt x="785" y="1"/>
                    <a:pt x="731" y="9"/>
                    <a:pt x="672" y="28"/>
                  </a:cubicBezTo>
                  <a:cubicBezTo>
                    <a:pt x="0" y="241"/>
                    <a:pt x="485" y="1354"/>
                    <a:pt x="1122" y="1525"/>
                  </a:cubicBezTo>
                  <a:cubicBezTo>
                    <a:pt x="1153" y="1533"/>
                    <a:pt x="1184" y="1537"/>
                    <a:pt x="1215" y="1537"/>
                  </a:cubicBezTo>
                  <a:cubicBezTo>
                    <a:pt x="1368" y="1537"/>
                    <a:pt x="1502" y="1440"/>
                    <a:pt x="1507" y="1309"/>
                  </a:cubicBezTo>
                  <a:cubicBezTo>
                    <a:pt x="1514" y="1058"/>
                    <a:pt x="1481" y="806"/>
                    <a:pt x="1393" y="564"/>
                  </a:cubicBezTo>
                  <a:cubicBezTo>
                    <a:pt x="1291" y="282"/>
                    <a:pt x="1126" y="1"/>
                    <a:pt x="836" y="1"/>
                  </a:cubicBezTo>
                  <a:close/>
                </a:path>
              </a:pathLst>
            </a:custGeom>
            <a:solidFill>
              <a:srgbClr val="D789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6"/>
            <p:cNvSpPr/>
            <p:nvPr/>
          </p:nvSpPr>
          <p:spPr>
            <a:xfrm>
              <a:off x="6277863" y="1745050"/>
              <a:ext cx="344752" cy="341833"/>
            </a:xfrm>
            <a:custGeom>
              <a:avLst/>
              <a:gdLst/>
              <a:ahLst/>
              <a:cxnLst/>
              <a:rect l="l" t="t" r="r" b="b"/>
              <a:pathLst>
                <a:path w="5550" h="5503" extrusionOk="0">
                  <a:moveTo>
                    <a:pt x="2327" y="1"/>
                  </a:moveTo>
                  <a:cubicBezTo>
                    <a:pt x="2264" y="1"/>
                    <a:pt x="2200" y="3"/>
                    <a:pt x="2137" y="7"/>
                  </a:cubicBezTo>
                  <a:cubicBezTo>
                    <a:pt x="1506" y="54"/>
                    <a:pt x="670" y="332"/>
                    <a:pt x="418" y="1439"/>
                  </a:cubicBezTo>
                  <a:cubicBezTo>
                    <a:pt x="1" y="3281"/>
                    <a:pt x="94" y="4506"/>
                    <a:pt x="900" y="5136"/>
                  </a:cubicBezTo>
                  <a:cubicBezTo>
                    <a:pt x="1212" y="5379"/>
                    <a:pt x="1544" y="5502"/>
                    <a:pt x="1927" y="5502"/>
                  </a:cubicBezTo>
                  <a:cubicBezTo>
                    <a:pt x="2238" y="5502"/>
                    <a:pt x="2582" y="5421"/>
                    <a:pt x="2975" y="5258"/>
                  </a:cubicBezTo>
                  <a:cubicBezTo>
                    <a:pt x="3302" y="5123"/>
                    <a:pt x="3789" y="4534"/>
                    <a:pt x="3919" y="4188"/>
                  </a:cubicBezTo>
                  <a:lnTo>
                    <a:pt x="4297" y="3224"/>
                  </a:lnTo>
                  <a:cubicBezTo>
                    <a:pt x="4297" y="3224"/>
                    <a:pt x="5550" y="1120"/>
                    <a:pt x="3499" y="248"/>
                  </a:cubicBezTo>
                  <a:cubicBezTo>
                    <a:pt x="3129" y="91"/>
                    <a:pt x="2728" y="1"/>
                    <a:pt x="2327" y="1"/>
                  </a:cubicBez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6"/>
            <p:cNvSpPr/>
            <p:nvPr/>
          </p:nvSpPr>
          <p:spPr>
            <a:xfrm>
              <a:off x="6338861" y="1933263"/>
              <a:ext cx="20996" cy="36152"/>
            </a:xfrm>
            <a:custGeom>
              <a:avLst/>
              <a:gdLst/>
              <a:ahLst/>
              <a:cxnLst/>
              <a:rect l="l" t="t" r="r" b="b"/>
              <a:pathLst>
                <a:path w="338" h="582" extrusionOk="0">
                  <a:moveTo>
                    <a:pt x="306" y="1"/>
                  </a:moveTo>
                  <a:cubicBezTo>
                    <a:pt x="297" y="1"/>
                    <a:pt x="289" y="5"/>
                    <a:pt x="283" y="12"/>
                  </a:cubicBezTo>
                  <a:lnTo>
                    <a:pt x="6" y="403"/>
                  </a:lnTo>
                  <a:cubicBezTo>
                    <a:pt x="1" y="409"/>
                    <a:pt x="0" y="416"/>
                    <a:pt x="1" y="424"/>
                  </a:cubicBezTo>
                  <a:cubicBezTo>
                    <a:pt x="3" y="431"/>
                    <a:pt x="7" y="437"/>
                    <a:pt x="13" y="441"/>
                  </a:cubicBezTo>
                  <a:lnTo>
                    <a:pt x="223" y="577"/>
                  </a:lnTo>
                  <a:cubicBezTo>
                    <a:pt x="228" y="580"/>
                    <a:pt x="234" y="581"/>
                    <a:pt x="238" y="581"/>
                  </a:cubicBezTo>
                  <a:cubicBezTo>
                    <a:pt x="248" y="581"/>
                    <a:pt x="257" y="577"/>
                    <a:pt x="261" y="568"/>
                  </a:cubicBezTo>
                  <a:cubicBezTo>
                    <a:pt x="269" y="555"/>
                    <a:pt x="266" y="539"/>
                    <a:pt x="253" y="530"/>
                  </a:cubicBezTo>
                  <a:lnTo>
                    <a:pt x="67" y="410"/>
                  </a:lnTo>
                  <a:lnTo>
                    <a:pt x="329" y="44"/>
                  </a:lnTo>
                  <a:cubicBezTo>
                    <a:pt x="337" y="31"/>
                    <a:pt x="334" y="15"/>
                    <a:pt x="321" y="6"/>
                  </a:cubicBezTo>
                  <a:cubicBezTo>
                    <a:pt x="317" y="3"/>
                    <a:pt x="311" y="1"/>
                    <a:pt x="3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6"/>
            <p:cNvSpPr/>
            <p:nvPr/>
          </p:nvSpPr>
          <p:spPr>
            <a:xfrm>
              <a:off x="6296311" y="1820521"/>
              <a:ext cx="61869" cy="24226"/>
            </a:xfrm>
            <a:custGeom>
              <a:avLst/>
              <a:gdLst/>
              <a:ahLst/>
              <a:cxnLst/>
              <a:rect l="l" t="t" r="r" b="b"/>
              <a:pathLst>
                <a:path w="996" h="390" extrusionOk="0">
                  <a:moveTo>
                    <a:pt x="559" y="0"/>
                  </a:moveTo>
                  <a:cubicBezTo>
                    <a:pt x="558" y="0"/>
                    <a:pt x="557" y="0"/>
                    <a:pt x="555" y="0"/>
                  </a:cubicBezTo>
                  <a:cubicBezTo>
                    <a:pt x="285" y="2"/>
                    <a:pt x="123" y="110"/>
                    <a:pt x="44" y="181"/>
                  </a:cubicBezTo>
                  <a:cubicBezTo>
                    <a:pt x="6" y="218"/>
                    <a:pt x="0" y="270"/>
                    <a:pt x="28" y="314"/>
                  </a:cubicBezTo>
                  <a:cubicBezTo>
                    <a:pt x="56" y="361"/>
                    <a:pt x="115" y="389"/>
                    <a:pt x="175" y="389"/>
                  </a:cubicBezTo>
                  <a:cubicBezTo>
                    <a:pt x="188" y="389"/>
                    <a:pt x="201" y="388"/>
                    <a:pt x="213" y="386"/>
                  </a:cubicBezTo>
                  <a:cubicBezTo>
                    <a:pt x="305" y="368"/>
                    <a:pt x="404" y="364"/>
                    <a:pt x="535" y="364"/>
                  </a:cubicBezTo>
                  <a:cubicBezTo>
                    <a:pt x="586" y="364"/>
                    <a:pt x="642" y="365"/>
                    <a:pt x="704" y="365"/>
                  </a:cubicBezTo>
                  <a:cubicBezTo>
                    <a:pt x="705" y="365"/>
                    <a:pt x="706" y="365"/>
                    <a:pt x="707" y="365"/>
                  </a:cubicBezTo>
                  <a:cubicBezTo>
                    <a:pt x="996" y="365"/>
                    <a:pt x="943" y="174"/>
                    <a:pt x="943" y="174"/>
                  </a:cubicBezTo>
                  <a:cubicBezTo>
                    <a:pt x="943" y="174"/>
                    <a:pt x="903" y="0"/>
                    <a:pt x="5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6"/>
            <p:cNvSpPr/>
            <p:nvPr/>
          </p:nvSpPr>
          <p:spPr>
            <a:xfrm>
              <a:off x="6398803" y="1829093"/>
              <a:ext cx="96220" cy="39507"/>
            </a:xfrm>
            <a:custGeom>
              <a:avLst/>
              <a:gdLst/>
              <a:ahLst/>
              <a:cxnLst/>
              <a:rect l="l" t="t" r="r" b="b"/>
              <a:pathLst>
                <a:path w="1549" h="636" extrusionOk="0">
                  <a:moveTo>
                    <a:pt x="399" y="1"/>
                  </a:moveTo>
                  <a:cubicBezTo>
                    <a:pt x="176" y="1"/>
                    <a:pt x="120" y="87"/>
                    <a:pt x="120" y="87"/>
                  </a:cubicBezTo>
                  <a:cubicBezTo>
                    <a:pt x="120" y="87"/>
                    <a:pt x="0" y="259"/>
                    <a:pt x="397" y="347"/>
                  </a:cubicBezTo>
                  <a:cubicBezTo>
                    <a:pt x="701" y="414"/>
                    <a:pt x="1056" y="548"/>
                    <a:pt x="1222" y="611"/>
                  </a:cubicBezTo>
                  <a:cubicBezTo>
                    <a:pt x="1265" y="627"/>
                    <a:pt x="1311" y="635"/>
                    <a:pt x="1355" y="635"/>
                  </a:cubicBezTo>
                  <a:cubicBezTo>
                    <a:pt x="1409" y="635"/>
                    <a:pt x="1460" y="623"/>
                    <a:pt x="1494" y="600"/>
                  </a:cubicBezTo>
                  <a:cubicBezTo>
                    <a:pt x="1542" y="564"/>
                    <a:pt x="1548" y="512"/>
                    <a:pt x="1504" y="465"/>
                  </a:cubicBezTo>
                  <a:cubicBezTo>
                    <a:pt x="1417" y="370"/>
                    <a:pt x="1062" y="122"/>
                    <a:pt x="694" y="39"/>
                  </a:cubicBezTo>
                  <a:cubicBezTo>
                    <a:pt x="573" y="11"/>
                    <a:pt x="476" y="1"/>
                    <a:pt x="3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6"/>
            <p:cNvSpPr/>
            <p:nvPr/>
          </p:nvSpPr>
          <p:spPr>
            <a:xfrm>
              <a:off x="6389983" y="1895061"/>
              <a:ext cx="74106" cy="35780"/>
            </a:xfrm>
            <a:custGeom>
              <a:avLst/>
              <a:gdLst/>
              <a:ahLst/>
              <a:cxnLst/>
              <a:rect l="l" t="t" r="r" b="b"/>
              <a:pathLst>
                <a:path w="1193" h="576" extrusionOk="0">
                  <a:moveTo>
                    <a:pt x="506" y="0"/>
                  </a:moveTo>
                  <a:cubicBezTo>
                    <a:pt x="136" y="0"/>
                    <a:pt x="1" y="330"/>
                    <a:pt x="1" y="330"/>
                  </a:cubicBezTo>
                  <a:cubicBezTo>
                    <a:pt x="223" y="513"/>
                    <a:pt x="425" y="575"/>
                    <a:pt x="596" y="575"/>
                  </a:cubicBezTo>
                  <a:cubicBezTo>
                    <a:pt x="964" y="575"/>
                    <a:pt x="1192" y="287"/>
                    <a:pt x="1192" y="287"/>
                  </a:cubicBezTo>
                  <a:cubicBezTo>
                    <a:pt x="905" y="73"/>
                    <a:pt x="680" y="0"/>
                    <a:pt x="50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6"/>
            <p:cNvSpPr/>
            <p:nvPr/>
          </p:nvSpPr>
          <p:spPr>
            <a:xfrm>
              <a:off x="6402530" y="1894378"/>
              <a:ext cx="42426" cy="39258"/>
            </a:xfrm>
            <a:custGeom>
              <a:avLst/>
              <a:gdLst/>
              <a:ahLst/>
              <a:cxnLst/>
              <a:rect l="l" t="t" r="r" b="b"/>
              <a:pathLst>
                <a:path w="683" h="632" extrusionOk="0">
                  <a:moveTo>
                    <a:pt x="346" y="0"/>
                  </a:moveTo>
                  <a:cubicBezTo>
                    <a:pt x="208" y="0"/>
                    <a:pt x="81" y="96"/>
                    <a:pt x="44" y="239"/>
                  </a:cubicBezTo>
                  <a:cubicBezTo>
                    <a:pt x="0" y="409"/>
                    <a:pt x="98" y="579"/>
                    <a:pt x="261" y="622"/>
                  </a:cubicBezTo>
                  <a:cubicBezTo>
                    <a:pt x="287" y="628"/>
                    <a:pt x="312" y="631"/>
                    <a:pt x="337" y="631"/>
                  </a:cubicBezTo>
                  <a:cubicBezTo>
                    <a:pt x="475" y="631"/>
                    <a:pt x="601" y="536"/>
                    <a:pt x="638" y="393"/>
                  </a:cubicBezTo>
                  <a:cubicBezTo>
                    <a:pt x="682" y="223"/>
                    <a:pt x="584" y="52"/>
                    <a:pt x="421" y="10"/>
                  </a:cubicBezTo>
                  <a:cubicBezTo>
                    <a:pt x="396" y="3"/>
                    <a:pt x="371"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6"/>
            <p:cNvSpPr/>
            <p:nvPr/>
          </p:nvSpPr>
          <p:spPr>
            <a:xfrm>
              <a:off x="6388554" y="1893135"/>
              <a:ext cx="76964" cy="23480"/>
            </a:xfrm>
            <a:custGeom>
              <a:avLst/>
              <a:gdLst/>
              <a:ahLst/>
              <a:cxnLst/>
              <a:rect l="l" t="t" r="r" b="b"/>
              <a:pathLst>
                <a:path w="1239" h="378" extrusionOk="0">
                  <a:moveTo>
                    <a:pt x="522" y="1"/>
                  </a:moveTo>
                  <a:cubicBezTo>
                    <a:pt x="492" y="1"/>
                    <a:pt x="462" y="2"/>
                    <a:pt x="432" y="5"/>
                  </a:cubicBezTo>
                  <a:cubicBezTo>
                    <a:pt x="374" y="12"/>
                    <a:pt x="314" y="28"/>
                    <a:pt x="259" y="53"/>
                  </a:cubicBezTo>
                  <a:cubicBezTo>
                    <a:pt x="203" y="80"/>
                    <a:pt x="151" y="115"/>
                    <a:pt x="108" y="160"/>
                  </a:cubicBezTo>
                  <a:cubicBezTo>
                    <a:pt x="86" y="182"/>
                    <a:pt x="67" y="207"/>
                    <a:pt x="50" y="231"/>
                  </a:cubicBezTo>
                  <a:cubicBezTo>
                    <a:pt x="41" y="245"/>
                    <a:pt x="34" y="259"/>
                    <a:pt x="27" y="272"/>
                  </a:cubicBezTo>
                  <a:cubicBezTo>
                    <a:pt x="24" y="280"/>
                    <a:pt x="19" y="287"/>
                    <a:pt x="16" y="294"/>
                  </a:cubicBezTo>
                  <a:cubicBezTo>
                    <a:pt x="13" y="302"/>
                    <a:pt x="10" y="309"/>
                    <a:pt x="8" y="319"/>
                  </a:cubicBezTo>
                  <a:cubicBezTo>
                    <a:pt x="6" y="319"/>
                    <a:pt x="6" y="321"/>
                    <a:pt x="6" y="321"/>
                  </a:cubicBezTo>
                  <a:cubicBezTo>
                    <a:pt x="0" y="344"/>
                    <a:pt x="13" y="369"/>
                    <a:pt x="37" y="376"/>
                  </a:cubicBezTo>
                  <a:cubicBezTo>
                    <a:pt x="41" y="377"/>
                    <a:pt x="45" y="377"/>
                    <a:pt x="48" y="377"/>
                  </a:cubicBezTo>
                  <a:cubicBezTo>
                    <a:pt x="69" y="377"/>
                    <a:pt x="86" y="365"/>
                    <a:pt x="92" y="345"/>
                  </a:cubicBezTo>
                  <a:lnTo>
                    <a:pt x="92" y="344"/>
                  </a:lnTo>
                  <a:cubicBezTo>
                    <a:pt x="94" y="341"/>
                    <a:pt x="95" y="334"/>
                    <a:pt x="98" y="328"/>
                  </a:cubicBezTo>
                  <a:cubicBezTo>
                    <a:pt x="100" y="323"/>
                    <a:pt x="102" y="318"/>
                    <a:pt x="105" y="312"/>
                  </a:cubicBezTo>
                  <a:cubicBezTo>
                    <a:pt x="110" y="300"/>
                    <a:pt x="116" y="288"/>
                    <a:pt x="123" y="278"/>
                  </a:cubicBezTo>
                  <a:cubicBezTo>
                    <a:pt x="136" y="256"/>
                    <a:pt x="151" y="236"/>
                    <a:pt x="168" y="215"/>
                  </a:cubicBezTo>
                  <a:cubicBezTo>
                    <a:pt x="203" y="177"/>
                    <a:pt x="244" y="145"/>
                    <a:pt x="291" y="122"/>
                  </a:cubicBezTo>
                  <a:cubicBezTo>
                    <a:pt x="372" y="82"/>
                    <a:pt x="464" y="67"/>
                    <a:pt x="557" y="67"/>
                  </a:cubicBezTo>
                  <a:cubicBezTo>
                    <a:pt x="573" y="67"/>
                    <a:pt x="589" y="67"/>
                    <a:pt x="605" y="68"/>
                  </a:cubicBezTo>
                  <a:cubicBezTo>
                    <a:pt x="631" y="69"/>
                    <a:pt x="657" y="75"/>
                    <a:pt x="685" y="80"/>
                  </a:cubicBezTo>
                  <a:cubicBezTo>
                    <a:pt x="711" y="85"/>
                    <a:pt x="739" y="91"/>
                    <a:pt x="765" y="99"/>
                  </a:cubicBezTo>
                  <a:cubicBezTo>
                    <a:pt x="818" y="113"/>
                    <a:pt x="871" y="132"/>
                    <a:pt x="922" y="154"/>
                  </a:cubicBezTo>
                  <a:cubicBezTo>
                    <a:pt x="1024" y="198"/>
                    <a:pt x="1119" y="258"/>
                    <a:pt x="1199" y="334"/>
                  </a:cubicBezTo>
                  <a:cubicBezTo>
                    <a:pt x="1203" y="337"/>
                    <a:pt x="1208" y="339"/>
                    <a:pt x="1214" y="339"/>
                  </a:cubicBezTo>
                  <a:cubicBezTo>
                    <a:pt x="1219" y="339"/>
                    <a:pt x="1225" y="337"/>
                    <a:pt x="1230" y="332"/>
                  </a:cubicBezTo>
                  <a:cubicBezTo>
                    <a:pt x="1238" y="323"/>
                    <a:pt x="1238" y="310"/>
                    <a:pt x="1230" y="302"/>
                  </a:cubicBezTo>
                  <a:cubicBezTo>
                    <a:pt x="1148" y="220"/>
                    <a:pt x="1049" y="154"/>
                    <a:pt x="944" y="106"/>
                  </a:cubicBezTo>
                  <a:cubicBezTo>
                    <a:pt x="891" y="81"/>
                    <a:pt x="837" y="59"/>
                    <a:pt x="781" y="43"/>
                  </a:cubicBezTo>
                  <a:cubicBezTo>
                    <a:pt x="754" y="34"/>
                    <a:pt x="726" y="27"/>
                    <a:pt x="698" y="20"/>
                  </a:cubicBezTo>
                  <a:cubicBezTo>
                    <a:pt x="669" y="14"/>
                    <a:pt x="641" y="7"/>
                    <a:pt x="611" y="5"/>
                  </a:cubicBezTo>
                  <a:cubicBezTo>
                    <a:pt x="581" y="2"/>
                    <a:pt x="551" y="1"/>
                    <a:pt x="5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6"/>
            <p:cNvSpPr/>
            <p:nvPr/>
          </p:nvSpPr>
          <p:spPr>
            <a:xfrm>
              <a:off x="6298175" y="1880091"/>
              <a:ext cx="49321" cy="36649"/>
            </a:xfrm>
            <a:custGeom>
              <a:avLst/>
              <a:gdLst/>
              <a:ahLst/>
              <a:cxnLst/>
              <a:rect l="l" t="t" r="r" b="b"/>
              <a:pathLst>
                <a:path w="794" h="590" extrusionOk="0">
                  <a:moveTo>
                    <a:pt x="340" y="1"/>
                  </a:moveTo>
                  <a:cubicBezTo>
                    <a:pt x="245" y="1"/>
                    <a:pt x="133" y="38"/>
                    <a:pt x="1" y="133"/>
                  </a:cubicBezTo>
                  <a:cubicBezTo>
                    <a:pt x="1" y="133"/>
                    <a:pt x="136" y="589"/>
                    <a:pt x="473" y="589"/>
                  </a:cubicBezTo>
                  <a:cubicBezTo>
                    <a:pt x="565" y="589"/>
                    <a:pt x="671" y="556"/>
                    <a:pt x="794" y="471"/>
                  </a:cubicBezTo>
                  <a:cubicBezTo>
                    <a:pt x="794" y="471"/>
                    <a:pt x="677" y="1"/>
                    <a:pt x="3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6"/>
            <p:cNvSpPr/>
            <p:nvPr/>
          </p:nvSpPr>
          <p:spPr>
            <a:xfrm>
              <a:off x="6307554" y="1880277"/>
              <a:ext cx="29009" cy="35904"/>
            </a:xfrm>
            <a:custGeom>
              <a:avLst/>
              <a:gdLst/>
              <a:ahLst/>
              <a:cxnLst/>
              <a:rect l="l" t="t" r="r" b="b"/>
              <a:pathLst>
                <a:path w="467" h="578" extrusionOk="0">
                  <a:moveTo>
                    <a:pt x="229" y="0"/>
                  </a:moveTo>
                  <a:cubicBezTo>
                    <a:pt x="228" y="0"/>
                    <a:pt x="227" y="0"/>
                    <a:pt x="225" y="0"/>
                  </a:cubicBezTo>
                  <a:cubicBezTo>
                    <a:pt x="98" y="5"/>
                    <a:pt x="0" y="136"/>
                    <a:pt x="5" y="295"/>
                  </a:cubicBezTo>
                  <a:cubicBezTo>
                    <a:pt x="9" y="453"/>
                    <a:pt x="113" y="577"/>
                    <a:pt x="237" y="577"/>
                  </a:cubicBezTo>
                  <a:cubicBezTo>
                    <a:pt x="238" y="577"/>
                    <a:pt x="240" y="577"/>
                    <a:pt x="241" y="577"/>
                  </a:cubicBezTo>
                  <a:cubicBezTo>
                    <a:pt x="368" y="574"/>
                    <a:pt x="466" y="441"/>
                    <a:pt x="462" y="282"/>
                  </a:cubicBezTo>
                  <a:cubicBezTo>
                    <a:pt x="456" y="125"/>
                    <a:pt x="353" y="0"/>
                    <a:pt x="2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6"/>
            <p:cNvSpPr/>
            <p:nvPr/>
          </p:nvSpPr>
          <p:spPr>
            <a:xfrm>
              <a:off x="6296995" y="1878476"/>
              <a:ext cx="52241" cy="31183"/>
            </a:xfrm>
            <a:custGeom>
              <a:avLst/>
              <a:gdLst/>
              <a:ahLst/>
              <a:cxnLst/>
              <a:rect l="l" t="t" r="r" b="b"/>
              <a:pathLst>
                <a:path w="841" h="502" extrusionOk="0">
                  <a:moveTo>
                    <a:pt x="312" y="0"/>
                  </a:moveTo>
                  <a:cubicBezTo>
                    <a:pt x="272" y="0"/>
                    <a:pt x="233" y="5"/>
                    <a:pt x="195" y="18"/>
                  </a:cubicBezTo>
                  <a:cubicBezTo>
                    <a:pt x="159" y="29"/>
                    <a:pt x="124" y="47"/>
                    <a:pt x="91" y="69"/>
                  </a:cubicBezTo>
                  <a:cubicBezTo>
                    <a:pt x="59" y="92"/>
                    <a:pt x="32" y="118"/>
                    <a:pt x="7" y="148"/>
                  </a:cubicBezTo>
                  <a:cubicBezTo>
                    <a:pt x="1" y="155"/>
                    <a:pt x="1" y="165"/>
                    <a:pt x="8" y="172"/>
                  </a:cubicBezTo>
                  <a:cubicBezTo>
                    <a:pt x="12" y="175"/>
                    <a:pt x="16" y="177"/>
                    <a:pt x="21" y="177"/>
                  </a:cubicBezTo>
                  <a:cubicBezTo>
                    <a:pt x="26" y="177"/>
                    <a:pt x="31" y="175"/>
                    <a:pt x="34" y="171"/>
                  </a:cubicBezTo>
                  <a:cubicBezTo>
                    <a:pt x="58" y="145"/>
                    <a:pt x="86" y="121"/>
                    <a:pt x="115" y="102"/>
                  </a:cubicBezTo>
                  <a:cubicBezTo>
                    <a:pt x="144" y="83"/>
                    <a:pt x="175" y="69"/>
                    <a:pt x="208" y="60"/>
                  </a:cubicBezTo>
                  <a:cubicBezTo>
                    <a:pt x="238" y="52"/>
                    <a:pt x="267" y="48"/>
                    <a:pt x="297" y="48"/>
                  </a:cubicBezTo>
                  <a:cubicBezTo>
                    <a:pt x="302" y="48"/>
                    <a:pt x="306" y="48"/>
                    <a:pt x="310" y="48"/>
                  </a:cubicBezTo>
                  <a:cubicBezTo>
                    <a:pt x="326" y="50"/>
                    <a:pt x="344" y="51"/>
                    <a:pt x="362" y="56"/>
                  </a:cubicBezTo>
                  <a:cubicBezTo>
                    <a:pt x="378" y="59"/>
                    <a:pt x="395" y="64"/>
                    <a:pt x="408" y="70"/>
                  </a:cubicBezTo>
                  <a:lnTo>
                    <a:pt x="411" y="70"/>
                  </a:lnTo>
                  <a:cubicBezTo>
                    <a:pt x="456" y="85"/>
                    <a:pt x="499" y="104"/>
                    <a:pt x="537" y="130"/>
                  </a:cubicBezTo>
                  <a:cubicBezTo>
                    <a:pt x="575" y="156"/>
                    <a:pt x="608" y="189"/>
                    <a:pt x="638" y="224"/>
                  </a:cubicBezTo>
                  <a:cubicBezTo>
                    <a:pt x="668" y="260"/>
                    <a:pt x="693" y="300"/>
                    <a:pt x="713" y="340"/>
                  </a:cubicBezTo>
                  <a:cubicBezTo>
                    <a:pt x="724" y="362"/>
                    <a:pt x="734" y="383"/>
                    <a:pt x="741" y="405"/>
                  </a:cubicBezTo>
                  <a:cubicBezTo>
                    <a:pt x="750" y="427"/>
                    <a:pt x="757" y="450"/>
                    <a:pt x="762" y="470"/>
                  </a:cubicBezTo>
                  <a:lnTo>
                    <a:pt x="762" y="472"/>
                  </a:lnTo>
                  <a:cubicBezTo>
                    <a:pt x="762" y="472"/>
                    <a:pt x="762" y="473"/>
                    <a:pt x="763" y="473"/>
                  </a:cubicBezTo>
                  <a:cubicBezTo>
                    <a:pt x="767" y="490"/>
                    <a:pt x="781" y="501"/>
                    <a:pt x="798" y="501"/>
                  </a:cubicBezTo>
                  <a:cubicBezTo>
                    <a:pt x="801" y="501"/>
                    <a:pt x="805" y="501"/>
                    <a:pt x="808" y="500"/>
                  </a:cubicBezTo>
                  <a:cubicBezTo>
                    <a:pt x="829" y="494"/>
                    <a:pt x="840" y="473"/>
                    <a:pt x="835" y="454"/>
                  </a:cubicBezTo>
                  <a:cubicBezTo>
                    <a:pt x="827" y="427"/>
                    <a:pt x="819" y="403"/>
                    <a:pt x="808" y="378"/>
                  </a:cubicBezTo>
                  <a:cubicBezTo>
                    <a:pt x="800" y="355"/>
                    <a:pt x="788" y="332"/>
                    <a:pt x="776" y="310"/>
                  </a:cubicBezTo>
                  <a:cubicBezTo>
                    <a:pt x="751" y="264"/>
                    <a:pt x="722" y="221"/>
                    <a:pt x="687" y="183"/>
                  </a:cubicBezTo>
                  <a:cubicBezTo>
                    <a:pt x="652" y="143"/>
                    <a:pt x="613" y="110"/>
                    <a:pt x="569" y="82"/>
                  </a:cubicBezTo>
                  <a:cubicBezTo>
                    <a:pt x="525" y="54"/>
                    <a:pt x="475" y="34"/>
                    <a:pt x="426" y="19"/>
                  </a:cubicBezTo>
                  <a:lnTo>
                    <a:pt x="426" y="19"/>
                  </a:lnTo>
                  <a:lnTo>
                    <a:pt x="429" y="21"/>
                  </a:lnTo>
                  <a:cubicBezTo>
                    <a:pt x="408" y="13"/>
                    <a:pt x="391" y="9"/>
                    <a:pt x="370" y="6"/>
                  </a:cubicBezTo>
                  <a:cubicBezTo>
                    <a:pt x="351" y="2"/>
                    <a:pt x="331" y="0"/>
                    <a:pt x="3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6"/>
            <p:cNvSpPr/>
            <p:nvPr/>
          </p:nvSpPr>
          <p:spPr>
            <a:xfrm>
              <a:off x="6329481" y="1984198"/>
              <a:ext cx="72802" cy="28512"/>
            </a:xfrm>
            <a:custGeom>
              <a:avLst/>
              <a:gdLst/>
              <a:ahLst/>
              <a:cxnLst/>
              <a:rect l="l" t="t" r="r" b="b"/>
              <a:pathLst>
                <a:path w="1172" h="459" extrusionOk="0">
                  <a:moveTo>
                    <a:pt x="1" y="1"/>
                  </a:moveTo>
                  <a:cubicBezTo>
                    <a:pt x="1" y="1"/>
                    <a:pt x="110" y="399"/>
                    <a:pt x="570" y="453"/>
                  </a:cubicBezTo>
                  <a:cubicBezTo>
                    <a:pt x="599" y="457"/>
                    <a:pt x="626" y="459"/>
                    <a:pt x="652" y="459"/>
                  </a:cubicBezTo>
                  <a:cubicBezTo>
                    <a:pt x="1048" y="459"/>
                    <a:pt x="1172" y="88"/>
                    <a:pt x="1172" y="88"/>
                  </a:cubicBez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6"/>
            <p:cNvSpPr/>
            <p:nvPr/>
          </p:nvSpPr>
          <p:spPr>
            <a:xfrm>
              <a:off x="6377311" y="1869220"/>
              <a:ext cx="108084" cy="102804"/>
            </a:xfrm>
            <a:custGeom>
              <a:avLst/>
              <a:gdLst/>
              <a:ahLst/>
              <a:cxnLst/>
              <a:rect l="l" t="t" r="r" b="b"/>
              <a:pathLst>
                <a:path w="1740" h="1655" extrusionOk="0">
                  <a:moveTo>
                    <a:pt x="1107" y="0"/>
                  </a:moveTo>
                  <a:lnTo>
                    <a:pt x="0" y="1075"/>
                  </a:lnTo>
                  <a:cubicBezTo>
                    <a:pt x="0" y="1075"/>
                    <a:pt x="186" y="1640"/>
                    <a:pt x="628" y="1655"/>
                  </a:cubicBezTo>
                  <a:lnTo>
                    <a:pt x="1739" y="614"/>
                  </a:lnTo>
                  <a:cubicBezTo>
                    <a:pt x="1739" y="612"/>
                    <a:pt x="1582" y="45"/>
                    <a:pt x="110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6"/>
            <p:cNvSpPr/>
            <p:nvPr/>
          </p:nvSpPr>
          <p:spPr>
            <a:xfrm>
              <a:off x="6260532" y="1848039"/>
              <a:ext cx="92679" cy="103239"/>
            </a:xfrm>
            <a:custGeom>
              <a:avLst/>
              <a:gdLst/>
              <a:ahLst/>
              <a:cxnLst/>
              <a:rect l="l" t="t" r="r" b="b"/>
              <a:pathLst>
                <a:path w="1492" h="1662" extrusionOk="0">
                  <a:moveTo>
                    <a:pt x="968" y="1"/>
                  </a:moveTo>
                  <a:lnTo>
                    <a:pt x="1" y="1096"/>
                  </a:lnTo>
                  <a:cubicBezTo>
                    <a:pt x="1" y="1096"/>
                    <a:pt x="145" y="1655"/>
                    <a:pt x="522" y="1661"/>
                  </a:cubicBezTo>
                  <a:lnTo>
                    <a:pt x="1492" y="597"/>
                  </a:lnTo>
                  <a:cubicBezTo>
                    <a:pt x="1492" y="597"/>
                    <a:pt x="1369" y="36"/>
                    <a:pt x="9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6"/>
            <p:cNvSpPr/>
            <p:nvPr/>
          </p:nvSpPr>
          <p:spPr>
            <a:xfrm>
              <a:off x="6371472" y="1862885"/>
              <a:ext cx="120197" cy="116595"/>
            </a:xfrm>
            <a:custGeom>
              <a:avLst/>
              <a:gdLst/>
              <a:ahLst/>
              <a:cxnLst/>
              <a:rect l="l" t="t" r="r" b="b"/>
              <a:pathLst>
                <a:path w="1935" h="1877" extrusionOk="0">
                  <a:moveTo>
                    <a:pt x="966" y="88"/>
                  </a:moveTo>
                  <a:cubicBezTo>
                    <a:pt x="1013" y="88"/>
                    <a:pt x="1061" y="91"/>
                    <a:pt x="1108" y="99"/>
                  </a:cubicBezTo>
                  <a:cubicBezTo>
                    <a:pt x="1332" y="137"/>
                    <a:pt x="1528" y="260"/>
                    <a:pt x="1660" y="444"/>
                  </a:cubicBezTo>
                  <a:cubicBezTo>
                    <a:pt x="1792" y="629"/>
                    <a:pt x="1844" y="856"/>
                    <a:pt x="1807" y="1079"/>
                  </a:cubicBezTo>
                  <a:cubicBezTo>
                    <a:pt x="1769" y="1304"/>
                    <a:pt x="1646" y="1500"/>
                    <a:pt x="1461" y="1631"/>
                  </a:cubicBezTo>
                  <a:cubicBezTo>
                    <a:pt x="1315" y="1735"/>
                    <a:pt x="1145" y="1789"/>
                    <a:pt x="971" y="1789"/>
                  </a:cubicBezTo>
                  <a:cubicBezTo>
                    <a:pt x="923" y="1789"/>
                    <a:pt x="875" y="1785"/>
                    <a:pt x="827" y="1777"/>
                  </a:cubicBezTo>
                  <a:cubicBezTo>
                    <a:pt x="602" y="1741"/>
                    <a:pt x="407" y="1618"/>
                    <a:pt x="274" y="1432"/>
                  </a:cubicBezTo>
                  <a:cubicBezTo>
                    <a:pt x="142" y="1247"/>
                    <a:pt x="90" y="1022"/>
                    <a:pt x="128" y="797"/>
                  </a:cubicBezTo>
                  <a:cubicBezTo>
                    <a:pt x="166" y="574"/>
                    <a:pt x="288" y="378"/>
                    <a:pt x="474" y="245"/>
                  </a:cubicBezTo>
                  <a:cubicBezTo>
                    <a:pt x="620" y="142"/>
                    <a:pt x="789" y="88"/>
                    <a:pt x="966" y="88"/>
                  </a:cubicBezTo>
                  <a:close/>
                  <a:moveTo>
                    <a:pt x="966" y="0"/>
                  </a:moveTo>
                  <a:cubicBezTo>
                    <a:pt x="773" y="0"/>
                    <a:pt x="584" y="60"/>
                    <a:pt x="423" y="175"/>
                  </a:cubicBezTo>
                  <a:cubicBezTo>
                    <a:pt x="218" y="320"/>
                    <a:pt x="84" y="536"/>
                    <a:pt x="42" y="784"/>
                  </a:cubicBezTo>
                  <a:cubicBezTo>
                    <a:pt x="1" y="1031"/>
                    <a:pt x="58" y="1279"/>
                    <a:pt x="204" y="1484"/>
                  </a:cubicBezTo>
                  <a:cubicBezTo>
                    <a:pt x="348" y="1687"/>
                    <a:pt x="564" y="1822"/>
                    <a:pt x="813" y="1863"/>
                  </a:cubicBezTo>
                  <a:cubicBezTo>
                    <a:pt x="865" y="1872"/>
                    <a:pt x="916" y="1876"/>
                    <a:pt x="969" y="1876"/>
                  </a:cubicBezTo>
                  <a:cubicBezTo>
                    <a:pt x="1163" y="1876"/>
                    <a:pt x="1351" y="1817"/>
                    <a:pt x="1512" y="1703"/>
                  </a:cubicBezTo>
                  <a:cubicBezTo>
                    <a:pt x="1716" y="1557"/>
                    <a:pt x="1851" y="1340"/>
                    <a:pt x="1892" y="1094"/>
                  </a:cubicBezTo>
                  <a:cubicBezTo>
                    <a:pt x="1934" y="847"/>
                    <a:pt x="1876" y="599"/>
                    <a:pt x="1731" y="394"/>
                  </a:cubicBezTo>
                  <a:cubicBezTo>
                    <a:pt x="1585" y="190"/>
                    <a:pt x="1369" y="56"/>
                    <a:pt x="1122" y="13"/>
                  </a:cubicBezTo>
                  <a:cubicBezTo>
                    <a:pt x="1070" y="5"/>
                    <a:pt x="1018" y="0"/>
                    <a:pt x="966" y="0"/>
                  </a:cubicBezTo>
                  <a:close/>
                </a:path>
              </a:pathLst>
            </a:custGeom>
            <a:solidFill>
              <a:srgbClr val="C065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6"/>
            <p:cNvSpPr/>
            <p:nvPr/>
          </p:nvSpPr>
          <p:spPr>
            <a:xfrm>
              <a:off x="6252581" y="1842013"/>
              <a:ext cx="108706" cy="116222"/>
            </a:xfrm>
            <a:custGeom>
              <a:avLst/>
              <a:gdLst/>
              <a:ahLst/>
              <a:cxnLst/>
              <a:rect l="l" t="t" r="r" b="b"/>
              <a:pathLst>
                <a:path w="1750" h="1871" extrusionOk="0">
                  <a:moveTo>
                    <a:pt x="913" y="88"/>
                  </a:moveTo>
                  <a:cubicBezTo>
                    <a:pt x="947" y="88"/>
                    <a:pt x="980" y="91"/>
                    <a:pt x="1014" y="97"/>
                  </a:cubicBezTo>
                  <a:cubicBezTo>
                    <a:pt x="1402" y="162"/>
                    <a:pt x="1656" y="593"/>
                    <a:pt x="1580" y="1056"/>
                  </a:cubicBezTo>
                  <a:cubicBezTo>
                    <a:pt x="1539" y="1304"/>
                    <a:pt x="1409" y="1523"/>
                    <a:pt x="1223" y="1656"/>
                  </a:cubicBezTo>
                  <a:cubicBezTo>
                    <a:pt x="1105" y="1740"/>
                    <a:pt x="971" y="1784"/>
                    <a:pt x="837" y="1784"/>
                  </a:cubicBezTo>
                  <a:cubicBezTo>
                    <a:pt x="804" y="1784"/>
                    <a:pt x="771" y="1781"/>
                    <a:pt x="738" y="1776"/>
                  </a:cubicBezTo>
                  <a:cubicBezTo>
                    <a:pt x="348" y="1709"/>
                    <a:pt x="94" y="1278"/>
                    <a:pt x="171" y="815"/>
                  </a:cubicBezTo>
                  <a:cubicBezTo>
                    <a:pt x="212" y="567"/>
                    <a:pt x="342" y="349"/>
                    <a:pt x="529" y="216"/>
                  </a:cubicBezTo>
                  <a:cubicBezTo>
                    <a:pt x="646" y="132"/>
                    <a:pt x="780" y="88"/>
                    <a:pt x="913" y="88"/>
                  </a:cubicBezTo>
                  <a:close/>
                  <a:moveTo>
                    <a:pt x="913" y="1"/>
                  </a:moveTo>
                  <a:cubicBezTo>
                    <a:pt x="762" y="1"/>
                    <a:pt x="611" y="50"/>
                    <a:pt x="478" y="145"/>
                  </a:cubicBezTo>
                  <a:cubicBezTo>
                    <a:pt x="272" y="291"/>
                    <a:pt x="129" y="530"/>
                    <a:pt x="85" y="802"/>
                  </a:cubicBezTo>
                  <a:cubicBezTo>
                    <a:pt x="0" y="1311"/>
                    <a:pt x="287" y="1787"/>
                    <a:pt x="723" y="1862"/>
                  </a:cubicBezTo>
                  <a:cubicBezTo>
                    <a:pt x="761" y="1868"/>
                    <a:pt x="799" y="1871"/>
                    <a:pt x="839" y="1871"/>
                  </a:cubicBezTo>
                  <a:cubicBezTo>
                    <a:pt x="990" y="1871"/>
                    <a:pt x="1141" y="1821"/>
                    <a:pt x="1274" y="1728"/>
                  </a:cubicBezTo>
                  <a:cubicBezTo>
                    <a:pt x="1478" y="1582"/>
                    <a:pt x="1621" y="1342"/>
                    <a:pt x="1666" y="1071"/>
                  </a:cubicBezTo>
                  <a:cubicBezTo>
                    <a:pt x="1750" y="561"/>
                    <a:pt x="1463" y="85"/>
                    <a:pt x="1028" y="10"/>
                  </a:cubicBezTo>
                  <a:cubicBezTo>
                    <a:pt x="990" y="4"/>
                    <a:pt x="952" y="1"/>
                    <a:pt x="913" y="1"/>
                  </a:cubicBezTo>
                  <a:close/>
                </a:path>
              </a:pathLst>
            </a:custGeom>
            <a:solidFill>
              <a:srgbClr val="C065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6"/>
            <p:cNvSpPr/>
            <p:nvPr/>
          </p:nvSpPr>
          <p:spPr>
            <a:xfrm>
              <a:off x="6352527" y="1904006"/>
              <a:ext cx="25903" cy="10187"/>
            </a:xfrm>
            <a:custGeom>
              <a:avLst/>
              <a:gdLst/>
              <a:ahLst/>
              <a:cxnLst/>
              <a:rect l="l" t="t" r="r" b="b"/>
              <a:pathLst>
                <a:path w="417" h="164" extrusionOk="0">
                  <a:moveTo>
                    <a:pt x="139" y="1"/>
                  </a:moveTo>
                  <a:cubicBezTo>
                    <a:pt x="95" y="1"/>
                    <a:pt x="49" y="7"/>
                    <a:pt x="1" y="24"/>
                  </a:cubicBezTo>
                  <a:lnTo>
                    <a:pt x="28" y="106"/>
                  </a:lnTo>
                  <a:cubicBezTo>
                    <a:pt x="67" y="93"/>
                    <a:pt x="104" y="87"/>
                    <a:pt x="139" y="87"/>
                  </a:cubicBezTo>
                  <a:cubicBezTo>
                    <a:pt x="265" y="87"/>
                    <a:pt x="358" y="158"/>
                    <a:pt x="363" y="163"/>
                  </a:cubicBezTo>
                  <a:lnTo>
                    <a:pt x="417" y="94"/>
                  </a:lnTo>
                  <a:cubicBezTo>
                    <a:pt x="411" y="90"/>
                    <a:pt x="296" y="1"/>
                    <a:pt x="139" y="1"/>
                  </a:cubicBezTo>
                  <a:close/>
                </a:path>
              </a:pathLst>
            </a:custGeom>
            <a:solidFill>
              <a:srgbClr val="C065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6"/>
            <p:cNvSpPr/>
            <p:nvPr/>
          </p:nvSpPr>
          <p:spPr>
            <a:xfrm>
              <a:off x="6483406" y="1932517"/>
              <a:ext cx="39693" cy="33419"/>
            </a:xfrm>
            <a:custGeom>
              <a:avLst/>
              <a:gdLst/>
              <a:ahLst/>
              <a:cxnLst/>
              <a:rect l="l" t="t" r="r" b="b"/>
              <a:pathLst>
                <a:path w="639" h="538" extrusionOk="0">
                  <a:moveTo>
                    <a:pt x="55" y="0"/>
                  </a:moveTo>
                  <a:lnTo>
                    <a:pt x="1" y="68"/>
                  </a:lnTo>
                  <a:lnTo>
                    <a:pt x="583" y="538"/>
                  </a:lnTo>
                  <a:lnTo>
                    <a:pt x="639" y="471"/>
                  </a:lnTo>
                  <a:lnTo>
                    <a:pt x="55" y="0"/>
                  </a:lnTo>
                  <a:close/>
                </a:path>
              </a:pathLst>
            </a:custGeom>
            <a:solidFill>
              <a:srgbClr val="C065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6"/>
            <p:cNvSpPr/>
            <p:nvPr/>
          </p:nvSpPr>
          <p:spPr>
            <a:xfrm>
              <a:off x="6490052" y="1771387"/>
              <a:ext cx="98456" cy="198590"/>
            </a:xfrm>
            <a:custGeom>
              <a:avLst/>
              <a:gdLst/>
              <a:ahLst/>
              <a:cxnLst/>
              <a:rect l="l" t="t" r="r" b="b"/>
              <a:pathLst>
                <a:path w="1585" h="3197" extrusionOk="0">
                  <a:moveTo>
                    <a:pt x="741" y="0"/>
                  </a:moveTo>
                  <a:cubicBezTo>
                    <a:pt x="726" y="0"/>
                    <a:pt x="717" y="1"/>
                    <a:pt x="717" y="1"/>
                  </a:cubicBezTo>
                  <a:cubicBezTo>
                    <a:pt x="0" y="1653"/>
                    <a:pt x="488" y="3025"/>
                    <a:pt x="485" y="3196"/>
                  </a:cubicBezTo>
                  <a:cubicBezTo>
                    <a:pt x="485" y="3196"/>
                    <a:pt x="1585" y="3043"/>
                    <a:pt x="1455" y="1121"/>
                  </a:cubicBezTo>
                  <a:cubicBezTo>
                    <a:pt x="1382" y="61"/>
                    <a:pt x="860" y="0"/>
                    <a:pt x="7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6"/>
            <p:cNvSpPr/>
            <p:nvPr/>
          </p:nvSpPr>
          <p:spPr>
            <a:xfrm>
              <a:off x="6494959" y="1939661"/>
              <a:ext cx="119390" cy="87834"/>
            </a:xfrm>
            <a:custGeom>
              <a:avLst/>
              <a:gdLst/>
              <a:ahLst/>
              <a:cxnLst/>
              <a:rect l="l" t="t" r="r" b="b"/>
              <a:pathLst>
                <a:path w="1922" h="1414" extrusionOk="0">
                  <a:moveTo>
                    <a:pt x="1062" y="0"/>
                  </a:moveTo>
                  <a:cubicBezTo>
                    <a:pt x="838" y="0"/>
                    <a:pt x="628" y="174"/>
                    <a:pt x="459" y="364"/>
                  </a:cubicBezTo>
                  <a:cubicBezTo>
                    <a:pt x="279" y="567"/>
                    <a:pt x="146" y="800"/>
                    <a:pt x="57" y="1048"/>
                  </a:cubicBezTo>
                  <a:cubicBezTo>
                    <a:pt x="0" y="1204"/>
                    <a:pt x="146" y="1385"/>
                    <a:pt x="349" y="1408"/>
                  </a:cubicBezTo>
                  <a:cubicBezTo>
                    <a:pt x="379" y="1412"/>
                    <a:pt x="410" y="1414"/>
                    <a:pt x="441" y="1414"/>
                  </a:cubicBezTo>
                  <a:cubicBezTo>
                    <a:pt x="1114" y="1414"/>
                    <a:pt x="1921" y="573"/>
                    <a:pt x="1373" y="122"/>
                  </a:cubicBezTo>
                  <a:cubicBezTo>
                    <a:pt x="1268" y="36"/>
                    <a:pt x="1163" y="0"/>
                    <a:pt x="1062" y="0"/>
                  </a:cubicBez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6"/>
            <p:cNvSpPr/>
            <p:nvPr/>
          </p:nvSpPr>
          <p:spPr>
            <a:xfrm>
              <a:off x="6513781" y="1971588"/>
              <a:ext cx="53607" cy="24474"/>
            </a:xfrm>
            <a:custGeom>
              <a:avLst/>
              <a:gdLst/>
              <a:ahLst/>
              <a:cxnLst/>
              <a:rect l="l" t="t" r="r" b="b"/>
              <a:pathLst>
                <a:path w="863" h="394" extrusionOk="0">
                  <a:moveTo>
                    <a:pt x="589" y="0"/>
                  </a:moveTo>
                  <a:cubicBezTo>
                    <a:pt x="244" y="0"/>
                    <a:pt x="12" y="348"/>
                    <a:pt x="10" y="353"/>
                  </a:cubicBezTo>
                  <a:cubicBezTo>
                    <a:pt x="1" y="364"/>
                    <a:pt x="5" y="382"/>
                    <a:pt x="17" y="389"/>
                  </a:cubicBezTo>
                  <a:cubicBezTo>
                    <a:pt x="23" y="392"/>
                    <a:pt x="27" y="394"/>
                    <a:pt x="33" y="394"/>
                  </a:cubicBezTo>
                  <a:cubicBezTo>
                    <a:pt x="42" y="394"/>
                    <a:pt x="50" y="389"/>
                    <a:pt x="55" y="382"/>
                  </a:cubicBezTo>
                  <a:cubicBezTo>
                    <a:pt x="58" y="378"/>
                    <a:pt x="273" y="56"/>
                    <a:pt x="590" y="56"/>
                  </a:cubicBezTo>
                  <a:cubicBezTo>
                    <a:pt x="662" y="56"/>
                    <a:pt x="738" y="72"/>
                    <a:pt x="819" y="112"/>
                  </a:cubicBezTo>
                  <a:cubicBezTo>
                    <a:pt x="822" y="114"/>
                    <a:pt x="827" y="115"/>
                    <a:pt x="831" y="115"/>
                  </a:cubicBezTo>
                  <a:cubicBezTo>
                    <a:pt x="841" y="115"/>
                    <a:pt x="851" y="109"/>
                    <a:pt x="855" y="100"/>
                  </a:cubicBezTo>
                  <a:cubicBezTo>
                    <a:pt x="862" y="87"/>
                    <a:pt x="856" y="71"/>
                    <a:pt x="843" y="64"/>
                  </a:cubicBezTo>
                  <a:cubicBezTo>
                    <a:pt x="754" y="19"/>
                    <a:pt x="669" y="0"/>
                    <a:pt x="5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6"/>
            <p:cNvSpPr/>
            <p:nvPr/>
          </p:nvSpPr>
          <p:spPr>
            <a:xfrm>
              <a:off x="6289789" y="1721570"/>
              <a:ext cx="256980" cy="90878"/>
            </a:xfrm>
            <a:custGeom>
              <a:avLst/>
              <a:gdLst/>
              <a:ahLst/>
              <a:cxnLst/>
              <a:rect l="l" t="t" r="r" b="b"/>
              <a:pathLst>
                <a:path w="4137" h="1463" extrusionOk="0">
                  <a:moveTo>
                    <a:pt x="2470" y="0"/>
                  </a:moveTo>
                  <a:cubicBezTo>
                    <a:pt x="2422" y="0"/>
                    <a:pt x="2373" y="1"/>
                    <a:pt x="2322" y="3"/>
                  </a:cubicBezTo>
                  <a:cubicBezTo>
                    <a:pt x="647" y="67"/>
                    <a:pt x="0" y="1297"/>
                    <a:pt x="0" y="1297"/>
                  </a:cubicBezTo>
                  <a:cubicBezTo>
                    <a:pt x="743" y="1416"/>
                    <a:pt x="1363" y="1462"/>
                    <a:pt x="1877" y="1462"/>
                  </a:cubicBezTo>
                  <a:cubicBezTo>
                    <a:pt x="3602" y="1462"/>
                    <a:pt x="4137" y="943"/>
                    <a:pt x="4137" y="943"/>
                  </a:cubicBezTo>
                  <a:cubicBezTo>
                    <a:pt x="4137" y="943"/>
                    <a:pt x="4005" y="0"/>
                    <a:pt x="24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6"/>
            <p:cNvSpPr/>
            <p:nvPr/>
          </p:nvSpPr>
          <p:spPr>
            <a:xfrm>
              <a:off x="5913178" y="2189307"/>
              <a:ext cx="515327" cy="473894"/>
            </a:xfrm>
            <a:custGeom>
              <a:avLst/>
              <a:gdLst/>
              <a:ahLst/>
              <a:cxnLst/>
              <a:rect l="l" t="t" r="r" b="b"/>
              <a:pathLst>
                <a:path w="8296" h="7629" extrusionOk="0">
                  <a:moveTo>
                    <a:pt x="5177" y="0"/>
                  </a:moveTo>
                  <a:lnTo>
                    <a:pt x="0" y="5616"/>
                  </a:lnTo>
                  <a:lnTo>
                    <a:pt x="1542" y="7629"/>
                  </a:lnTo>
                  <a:cubicBezTo>
                    <a:pt x="7465" y="3286"/>
                    <a:pt x="8296" y="466"/>
                    <a:pt x="8296" y="466"/>
                  </a:cubicBezTo>
                  <a:lnTo>
                    <a:pt x="517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6"/>
            <p:cNvSpPr/>
            <p:nvPr/>
          </p:nvSpPr>
          <p:spPr>
            <a:xfrm>
              <a:off x="5718630" y="2245522"/>
              <a:ext cx="168276" cy="194925"/>
            </a:xfrm>
            <a:custGeom>
              <a:avLst/>
              <a:gdLst/>
              <a:ahLst/>
              <a:cxnLst/>
              <a:rect l="l" t="t" r="r" b="b"/>
              <a:pathLst>
                <a:path w="2709" h="3138" extrusionOk="0">
                  <a:moveTo>
                    <a:pt x="1091" y="1"/>
                  </a:moveTo>
                  <a:lnTo>
                    <a:pt x="0" y="563"/>
                  </a:lnTo>
                  <a:lnTo>
                    <a:pt x="1434" y="3137"/>
                  </a:lnTo>
                  <a:cubicBezTo>
                    <a:pt x="1821" y="2885"/>
                    <a:pt x="2326" y="2604"/>
                    <a:pt x="2709" y="2349"/>
                  </a:cubicBezTo>
                  <a:lnTo>
                    <a:pt x="1091" y="1"/>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6"/>
            <p:cNvSpPr/>
            <p:nvPr/>
          </p:nvSpPr>
          <p:spPr>
            <a:xfrm>
              <a:off x="5612100" y="2049172"/>
              <a:ext cx="196726" cy="261018"/>
            </a:xfrm>
            <a:custGeom>
              <a:avLst/>
              <a:gdLst/>
              <a:ahLst/>
              <a:cxnLst/>
              <a:rect l="l" t="t" r="r" b="b"/>
              <a:pathLst>
                <a:path w="3167" h="4202" extrusionOk="0">
                  <a:moveTo>
                    <a:pt x="1292" y="0"/>
                  </a:moveTo>
                  <a:cubicBezTo>
                    <a:pt x="1256" y="0"/>
                    <a:pt x="1220" y="11"/>
                    <a:pt x="1188" y="32"/>
                  </a:cubicBezTo>
                  <a:lnTo>
                    <a:pt x="1127" y="75"/>
                  </a:lnTo>
                  <a:cubicBezTo>
                    <a:pt x="1054" y="124"/>
                    <a:pt x="1026" y="219"/>
                    <a:pt x="1061" y="301"/>
                  </a:cubicBezTo>
                  <a:lnTo>
                    <a:pt x="1750" y="1674"/>
                  </a:lnTo>
                  <a:lnTo>
                    <a:pt x="740" y="206"/>
                  </a:lnTo>
                  <a:cubicBezTo>
                    <a:pt x="705" y="148"/>
                    <a:pt x="643" y="116"/>
                    <a:pt x="580" y="116"/>
                  </a:cubicBezTo>
                  <a:cubicBezTo>
                    <a:pt x="540" y="116"/>
                    <a:pt x="500" y="129"/>
                    <a:pt x="467" y="155"/>
                  </a:cubicBezTo>
                  <a:lnTo>
                    <a:pt x="424" y="189"/>
                  </a:lnTo>
                  <a:cubicBezTo>
                    <a:pt x="350" y="247"/>
                    <a:pt x="331" y="351"/>
                    <a:pt x="379" y="431"/>
                  </a:cubicBezTo>
                  <a:lnTo>
                    <a:pt x="1198" y="1779"/>
                  </a:lnTo>
                  <a:lnTo>
                    <a:pt x="351" y="893"/>
                  </a:lnTo>
                  <a:cubicBezTo>
                    <a:pt x="314" y="851"/>
                    <a:pt x="264" y="831"/>
                    <a:pt x="214" y="831"/>
                  </a:cubicBezTo>
                  <a:cubicBezTo>
                    <a:pt x="157" y="831"/>
                    <a:pt x="99" y="857"/>
                    <a:pt x="62" y="909"/>
                  </a:cubicBezTo>
                  <a:lnTo>
                    <a:pt x="49" y="928"/>
                  </a:lnTo>
                  <a:cubicBezTo>
                    <a:pt x="1" y="993"/>
                    <a:pt x="2" y="1082"/>
                    <a:pt x="52" y="1147"/>
                  </a:cubicBezTo>
                  <a:lnTo>
                    <a:pt x="865" y="2131"/>
                  </a:lnTo>
                  <a:lnTo>
                    <a:pt x="331" y="1722"/>
                  </a:lnTo>
                  <a:cubicBezTo>
                    <a:pt x="293" y="1684"/>
                    <a:pt x="245" y="1666"/>
                    <a:pt x="198" y="1666"/>
                  </a:cubicBezTo>
                  <a:cubicBezTo>
                    <a:pt x="124" y="1666"/>
                    <a:pt x="51" y="1710"/>
                    <a:pt x="23" y="1789"/>
                  </a:cubicBezTo>
                  <a:cubicBezTo>
                    <a:pt x="1" y="1849"/>
                    <a:pt x="12" y="1918"/>
                    <a:pt x="53" y="1969"/>
                  </a:cubicBezTo>
                  <a:lnTo>
                    <a:pt x="2027" y="4201"/>
                  </a:lnTo>
                  <a:lnTo>
                    <a:pt x="2568" y="3711"/>
                  </a:lnTo>
                  <a:cubicBezTo>
                    <a:pt x="2768" y="3528"/>
                    <a:pt x="2912" y="3293"/>
                    <a:pt x="2985" y="3032"/>
                  </a:cubicBezTo>
                  <a:lnTo>
                    <a:pt x="3057" y="2778"/>
                  </a:lnTo>
                  <a:cubicBezTo>
                    <a:pt x="3152" y="2437"/>
                    <a:pt x="3166" y="2078"/>
                    <a:pt x="3098" y="1731"/>
                  </a:cubicBezTo>
                  <a:lnTo>
                    <a:pt x="2977" y="1119"/>
                  </a:lnTo>
                  <a:cubicBezTo>
                    <a:pt x="2953" y="1002"/>
                    <a:pt x="2852" y="925"/>
                    <a:pt x="2742" y="925"/>
                  </a:cubicBezTo>
                  <a:cubicBezTo>
                    <a:pt x="2714" y="925"/>
                    <a:pt x="2685" y="930"/>
                    <a:pt x="2657" y="941"/>
                  </a:cubicBezTo>
                  <a:cubicBezTo>
                    <a:pt x="2540" y="986"/>
                    <a:pt x="2461" y="1097"/>
                    <a:pt x="2458" y="1223"/>
                  </a:cubicBezTo>
                  <a:lnTo>
                    <a:pt x="2445" y="1884"/>
                  </a:lnTo>
                  <a:lnTo>
                    <a:pt x="1458" y="101"/>
                  </a:lnTo>
                  <a:cubicBezTo>
                    <a:pt x="1425" y="36"/>
                    <a:pt x="1359" y="0"/>
                    <a:pt x="1292" y="0"/>
                  </a:cubicBez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6"/>
            <p:cNvSpPr/>
            <p:nvPr/>
          </p:nvSpPr>
          <p:spPr>
            <a:xfrm>
              <a:off x="5737202" y="2163963"/>
              <a:ext cx="29195" cy="64602"/>
            </a:xfrm>
            <a:custGeom>
              <a:avLst/>
              <a:gdLst/>
              <a:ahLst/>
              <a:cxnLst/>
              <a:rect l="l" t="t" r="r" b="b"/>
              <a:pathLst>
                <a:path w="470" h="1040" extrusionOk="0">
                  <a:moveTo>
                    <a:pt x="431" y="0"/>
                  </a:moveTo>
                  <a:cubicBezTo>
                    <a:pt x="424" y="0"/>
                    <a:pt x="416" y="3"/>
                    <a:pt x="409" y="8"/>
                  </a:cubicBezTo>
                  <a:cubicBezTo>
                    <a:pt x="393" y="23"/>
                    <a:pt x="0" y="354"/>
                    <a:pt x="30" y="1006"/>
                  </a:cubicBezTo>
                  <a:cubicBezTo>
                    <a:pt x="31" y="1025"/>
                    <a:pt x="46" y="1039"/>
                    <a:pt x="65" y="1039"/>
                  </a:cubicBezTo>
                  <a:lnTo>
                    <a:pt x="66" y="1039"/>
                  </a:lnTo>
                  <a:cubicBezTo>
                    <a:pt x="85" y="1038"/>
                    <a:pt x="100" y="1022"/>
                    <a:pt x="98" y="1003"/>
                  </a:cubicBezTo>
                  <a:cubicBezTo>
                    <a:pt x="70" y="388"/>
                    <a:pt x="449" y="65"/>
                    <a:pt x="453" y="62"/>
                  </a:cubicBezTo>
                  <a:cubicBezTo>
                    <a:pt x="468" y="49"/>
                    <a:pt x="469" y="27"/>
                    <a:pt x="457" y="13"/>
                  </a:cubicBezTo>
                  <a:cubicBezTo>
                    <a:pt x="451" y="5"/>
                    <a:pt x="441" y="0"/>
                    <a:pt x="4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6"/>
            <p:cNvSpPr/>
            <p:nvPr/>
          </p:nvSpPr>
          <p:spPr>
            <a:xfrm>
              <a:off x="5735401" y="2273226"/>
              <a:ext cx="327297" cy="406373"/>
            </a:xfrm>
            <a:custGeom>
              <a:avLst/>
              <a:gdLst/>
              <a:ahLst/>
              <a:cxnLst/>
              <a:rect l="l" t="t" r="r" b="b"/>
              <a:pathLst>
                <a:path w="5269" h="6542" extrusionOk="0">
                  <a:moveTo>
                    <a:pt x="1418" y="0"/>
                  </a:moveTo>
                  <a:lnTo>
                    <a:pt x="0" y="1187"/>
                  </a:lnTo>
                  <a:lnTo>
                    <a:pt x="2447" y="5661"/>
                  </a:lnTo>
                  <a:cubicBezTo>
                    <a:pt x="2759" y="6201"/>
                    <a:pt x="3185" y="6542"/>
                    <a:pt x="3668" y="6542"/>
                  </a:cubicBezTo>
                  <a:cubicBezTo>
                    <a:pt x="3829" y="6542"/>
                    <a:pt x="3996" y="6504"/>
                    <a:pt x="4168" y="6424"/>
                  </a:cubicBezTo>
                  <a:cubicBezTo>
                    <a:pt x="4784" y="6132"/>
                    <a:pt x="5269" y="5289"/>
                    <a:pt x="4982" y="4668"/>
                  </a:cubicBezTo>
                  <a:lnTo>
                    <a:pt x="14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6"/>
            <p:cNvSpPr/>
            <p:nvPr/>
          </p:nvSpPr>
          <p:spPr>
            <a:xfrm>
              <a:off x="5972872" y="2469576"/>
              <a:ext cx="51433" cy="58639"/>
            </a:xfrm>
            <a:custGeom>
              <a:avLst/>
              <a:gdLst/>
              <a:ahLst/>
              <a:cxnLst/>
              <a:rect l="l" t="t" r="r" b="b"/>
              <a:pathLst>
                <a:path w="828" h="944" extrusionOk="0">
                  <a:moveTo>
                    <a:pt x="30" y="1"/>
                  </a:moveTo>
                  <a:cubicBezTo>
                    <a:pt x="23" y="1"/>
                    <a:pt x="17" y="3"/>
                    <a:pt x="12" y="8"/>
                  </a:cubicBezTo>
                  <a:cubicBezTo>
                    <a:pt x="0" y="18"/>
                    <a:pt x="0" y="35"/>
                    <a:pt x="9" y="47"/>
                  </a:cubicBezTo>
                  <a:lnTo>
                    <a:pt x="777" y="934"/>
                  </a:lnTo>
                  <a:cubicBezTo>
                    <a:pt x="781" y="941"/>
                    <a:pt x="790" y="944"/>
                    <a:pt x="797" y="944"/>
                  </a:cubicBezTo>
                  <a:cubicBezTo>
                    <a:pt x="805" y="944"/>
                    <a:pt x="810" y="942"/>
                    <a:pt x="815" y="936"/>
                  </a:cubicBezTo>
                  <a:cubicBezTo>
                    <a:pt x="827" y="928"/>
                    <a:pt x="828" y="910"/>
                    <a:pt x="818" y="898"/>
                  </a:cubicBezTo>
                  <a:lnTo>
                    <a:pt x="51" y="11"/>
                  </a:lnTo>
                  <a:cubicBezTo>
                    <a:pt x="46" y="4"/>
                    <a:pt x="38" y="1"/>
                    <a:pt x="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6"/>
            <p:cNvSpPr/>
            <p:nvPr/>
          </p:nvSpPr>
          <p:spPr>
            <a:xfrm>
              <a:off x="6073624" y="2238006"/>
              <a:ext cx="315246" cy="626766"/>
            </a:xfrm>
            <a:custGeom>
              <a:avLst/>
              <a:gdLst/>
              <a:ahLst/>
              <a:cxnLst/>
              <a:rect l="l" t="t" r="r" b="b"/>
              <a:pathLst>
                <a:path w="5075" h="10090" extrusionOk="0">
                  <a:moveTo>
                    <a:pt x="2648" y="0"/>
                  </a:moveTo>
                  <a:cubicBezTo>
                    <a:pt x="0" y="2400"/>
                    <a:pt x="1583" y="9524"/>
                    <a:pt x="1582" y="9524"/>
                  </a:cubicBezTo>
                  <a:lnTo>
                    <a:pt x="4924" y="10089"/>
                  </a:lnTo>
                  <a:lnTo>
                    <a:pt x="5075" y="1702"/>
                  </a:lnTo>
                  <a:lnTo>
                    <a:pt x="264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6"/>
            <p:cNvSpPr/>
            <p:nvPr/>
          </p:nvSpPr>
          <p:spPr>
            <a:xfrm>
              <a:off x="6155618" y="2781835"/>
              <a:ext cx="205236" cy="85971"/>
            </a:xfrm>
            <a:custGeom>
              <a:avLst/>
              <a:gdLst/>
              <a:ahLst/>
              <a:cxnLst/>
              <a:rect l="l" t="t" r="r" b="b"/>
              <a:pathLst>
                <a:path w="3304" h="1384" extrusionOk="0">
                  <a:moveTo>
                    <a:pt x="0" y="1"/>
                  </a:moveTo>
                  <a:lnTo>
                    <a:pt x="0" y="743"/>
                  </a:lnTo>
                  <a:lnTo>
                    <a:pt x="3303" y="1384"/>
                  </a:lnTo>
                  <a:lnTo>
                    <a:pt x="3303" y="1384"/>
                  </a:lnTo>
                  <a:lnTo>
                    <a:pt x="3229" y="551"/>
                  </a:ln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6"/>
            <p:cNvSpPr/>
            <p:nvPr/>
          </p:nvSpPr>
          <p:spPr>
            <a:xfrm>
              <a:off x="6222331" y="2172597"/>
              <a:ext cx="283629" cy="181880"/>
            </a:xfrm>
            <a:custGeom>
              <a:avLst/>
              <a:gdLst/>
              <a:ahLst/>
              <a:cxnLst/>
              <a:rect l="l" t="t" r="r" b="b"/>
              <a:pathLst>
                <a:path w="4566" h="2928" extrusionOk="0">
                  <a:moveTo>
                    <a:pt x="1980" y="1"/>
                  </a:moveTo>
                  <a:lnTo>
                    <a:pt x="93" y="1451"/>
                  </a:lnTo>
                  <a:cubicBezTo>
                    <a:pt x="0" y="2622"/>
                    <a:pt x="866" y="2928"/>
                    <a:pt x="1795" y="2928"/>
                  </a:cubicBezTo>
                  <a:cubicBezTo>
                    <a:pt x="2811" y="2928"/>
                    <a:pt x="3904" y="2562"/>
                    <a:pt x="3904" y="2562"/>
                  </a:cubicBezTo>
                  <a:lnTo>
                    <a:pt x="4566" y="2372"/>
                  </a:lnTo>
                  <a:lnTo>
                    <a:pt x="3904" y="1267"/>
                  </a:lnTo>
                  <a:lnTo>
                    <a:pt x="3244" y="716"/>
                  </a:lnTo>
                  <a:lnTo>
                    <a:pt x="1980" y="1"/>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6"/>
            <p:cNvSpPr/>
            <p:nvPr/>
          </p:nvSpPr>
          <p:spPr>
            <a:xfrm>
              <a:off x="6108906" y="2161789"/>
              <a:ext cx="245861" cy="928098"/>
            </a:xfrm>
            <a:custGeom>
              <a:avLst/>
              <a:gdLst/>
              <a:ahLst/>
              <a:cxnLst/>
              <a:rect l="l" t="t" r="r" b="b"/>
              <a:pathLst>
                <a:path w="3958" h="14941" extrusionOk="0">
                  <a:moveTo>
                    <a:pt x="2897" y="1"/>
                  </a:moveTo>
                  <a:cubicBezTo>
                    <a:pt x="2696" y="1"/>
                    <a:pt x="2588" y="33"/>
                    <a:pt x="2588" y="33"/>
                  </a:cubicBezTo>
                  <a:cubicBezTo>
                    <a:pt x="1282" y="458"/>
                    <a:pt x="379" y="4398"/>
                    <a:pt x="189" y="5418"/>
                  </a:cubicBezTo>
                  <a:cubicBezTo>
                    <a:pt x="0" y="6439"/>
                    <a:pt x="28" y="14212"/>
                    <a:pt x="28" y="14212"/>
                  </a:cubicBezTo>
                  <a:lnTo>
                    <a:pt x="1334" y="14940"/>
                  </a:lnTo>
                  <a:cubicBezTo>
                    <a:pt x="1334" y="14940"/>
                    <a:pt x="1217" y="11554"/>
                    <a:pt x="1129" y="9783"/>
                  </a:cubicBezTo>
                  <a:cubicBezTo>
                    <a:pt x="1041" y="8010"/>
                    <a:pt x="720" y="5354"/>
                    <a:pt x="1246" y="4030"/>
                  </a:cubicBezTo>
                  <a:cubicBezTo>
                    <a:pt x="2199" y="1628"/>
                    <a:pt x="3958" y="261"/>
                    <a:pt x="3958" y="261"/>
                  </a:cubicBezTo>
                  <a:lnTo>
                    <a:pt x="3806" y="175"/>
                  </a:lnTo>
                  <a:cubicBezTo>
                    <a:pt x="3413" y="35"/>
                    <a:pt x="3105" y="1"/>
                    <a:pt x="289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6"/>
            <p:cNvSpPr/>
            <p:nvPr/>
          </p:nvSpPr>
          <p:spPr>
            <a:xfrm>
              <a:off x="6111143" y="2348387"/>
              <a:ext cx="46526" cy="234431"/>
            </a:xfrm>
            <a:custGeom>
              <a:avLst/>
              <a:gdLst/>
              <a:ahLst/>
              <a:cxnLst/>
              <a:rect l="l" t="t" r="r" b="b"/>
              <a:pathLst>
                <a:path w="749" h="3774" extrusionOk="0">
                  <a:moveTo>
                    <a:pt x="717" y="0"/>
                  </a:moveTo>
                  <a:cubicBezTo>
                    <a:pt x="708" y="0"/>
                    <a:pt x="699" y="5"/>
                    <a:pt x="693" y="14"/>
                  </a:cubicBezTo>
                  <a:cubicBezTo>
                    <a:pt x="280" y="659"/>
                    <a:pt x="122" y="1640"/>
                    <a:pt x="64" y="2350"/>
                  </a:cubicBezTo>
                  <a:cubicBezTo>
                    <a:pt x="1" y="3118"/>
                    <a:pt x="34" y="3742"/>
                    <a:pt x="34" y="3748"/>
                  </a:cubicBezTo>
                  <a:cubicBezTo>
                    <a:pt x="36" y="3762"/>
                    <a:pt x="48" y="3774"/>
                    <a:pt x="62" y="3774"/>
                  </a:cubicBezTo>
                  <a:lnTo>
                    <a:pt x="64" y="3774"/>
                  </a:lnTo>
                  <a:cubicBezTo>
                    <a:pt x="80" y="3772"/>
                    <a:pt x="91" y="3759"/>
                    <a:pt x="90" y="3745"/>
                  </a:cubicBezTo>
                  <a:cubicBezTo>
                    <a:pt x="90" y="3739"/>
                    <a:pt x="56" y="3118"/>
                    <a:pt x="119" y="2354"/>
                  </a:cubicBezTo>
                  <a:cubicBezTo>
                    <a:pt x="178" y="1651"/>
                    <a:pt x="332" y="680"/>
                    <a:pt x="740" y="43"/>
                  </a:cubicBezTo>
                  <a:cubicBezTo>
                    <a:pt x="748" y="30"/>
                    <a:pt x="744" y="12"/>
                    <a:pt x="732" y="5"/>
                  </a:cubicBezTo>
                  <a:cubicBezTo>
                    <a:pt x="728" y="2"/>
                    <a:pt x="723" y="0"/>
                    <a:pt x="71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6"/>
            <p:cNvSpPr/>
            <p:nvPr/>
          </p:nvSpPr>
          <p:spPr>
            <a:xfrm>
              <a:off x="6304076" y="2238006"/>
              <a:ext cx="359288" cy="888839"/>
            </a:xfrm>
            <a:custGeom>
              <a:avLst/>
              <a:gdLst/>
              <a:ahLst/>
              <a:cxnLst/>
              <a:rect l="l" t="t" r="r" b="b"/>
              <a:pathLst>
                <a:path w="5784" h="14309" extrusionOk="0">
                  <a:moveTo>
                    <a:pt x="2785" y="0"/>
                  </a:moveTo>
                  <a:cubicBezTo>
                    <a:pt x="2551" y="0"/>
                    <a:pt x="2257" y="79"/>
                    <a:pt x="1924" y="336"/>
                  </a:cubicBezTo>
                  <a:cubicBezTo>
                    <a:pt x="1073" y="993"/>
                    <a:pt x="1" y="3333"/>
                    <a:pt x="1" y="6036"/>
                  </a:cubicBezTo>
                  <a:cubicBezTo>
                    <a:pt x="1" y="8740"/>
                    <a:pt x="804" y="13893"/>
                    <a:pt x="804" y="13893"/>
                  </a:cubicBezTo>
                  <a:cubicBezTo>
                    <a:pt x="804" y="13893"/>
                    <a:pt x="1885" y="14309"/>
                    <a:pt x="3192" y="14309"/>
                  </a:cubicBezTo>
                  <a:cubicBezTo>
                    <a:pt x="4038" y="14309"/>
                    <a:pt x="4979" y="14135"/>
                    <a:pt x="5783" y="13560"/>
                  </a:cubicBezTo>
                  <a:lnTo>
                    <a:pt x="2696" y="8351"/>
                  </a:lnTo>
                  <a:lnTo>
                    <a:pt x="4193" y="4191"/>
                  </a:lnTo>
                  <a:lnTo>
                    <a:pt x="3368" y="190"/>
                  </a:lnTo>
                  <a:cubicBezTo>
                    <a:pt x="3368" y="190"/>
                    <a:pt x="3149" y="0"/>
                    <a:pt x="278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6"/>
            <p:cNvSpPr/>
            <p:nvPr/>
          </p:nvSpPr>
          <p:spPr>
            <a:xfrm>
              <a:off x="6491295" y="2241919"/>
              <a:ext cx="385688" cy="505015"/>
            </a:xfrm>
            <a:custGeom>
              <a:avLst/>
              <a:gdLst/>
              <a:ahLst/>
              <a:cxnLst/>
              <a:rect l="l" t="t" r="r" b="b"/>
              <a:pathLst>
                <a:path w="6209" h="8130" extrusionOk="0">
                  <a:moveTo>
                    <a:pt x="123" y="0"/>
                  </a:moveTo>
                  <a:lnTo>
                    <a:pt x="1" y="3499"/>
                  </a:lnTo>
                  <a:lnTo>
                    <a:pt x="4094" y="8129"/>
                  </a:lnTo>
                  <a:lnTo>
                    <a:pt x="6208" y="6732"/>
                  </a:lnTo>
                  <a:cubicBezTo>
                    <a:pt x="2290" y="520"/>
                    <a:pt x="123" y="0"/>
                    <a:pt x="1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6"/>
            <p:cNvSpPr/>
            <p:nvPr/>
          </p:nvSpPr>
          <p:spPr>
            <a:xfrm>
              <a:off x="6489369" y="2457525"/>
              <a:ext cx="63298" cy="70690"/>
            </a:xfrm>
            <a:custGeom>
              <a:avLst/>
              <a:gdLst/>
              <a:ahLst/>
              <a:cxnLst/>
              <a:rect l="l" t="t" r="r" b="b"/>
              <a:pathLst>
                <a:path w="1019" h="1138" extrusionOk="0">
                  <a:moveTo>
                    <a:pt x="31" y="1"/>
                  </a:moveTo>
                  <a:cubicBezTo>
                    <a:pt x="25" y="1"/>
                    <a:pt x="19" y="3"/>
                    <a:pt x="14" y="8"/>
                  </a:cubicBezTo>
                  <a:cubicBezTo>
                    <a:pt x="2" y="18"/>
                    <a:pt x="1" y="35"/>
                    <a:pt x="11" y="47"/>
                  </a:cubicBezTo>
                  <a:lnTo>
                    <a:pt x="968" y="1129"/>
                  </a:lnTo>
                  <a:cubicBezTo>
                    <a:pt x="972" y="1135"/>
                    <a:pt x="981" y="1138"/>
                    <a:pt x="988" y="1138"/>
                  </a:cubicBezTo>
                  <a:cubicBezTo>
                    <a:pt x="994" y="1138"/>
                    <a:pt x="1001" y="1135"/>
                    <a:pt x="1006" y="1130"/>
                  </a:cubicBezTo>
                  <a:cubicBezTo>
                    <a:pt x="1017" y="1120"/>
                    <a:pt x="1019" y="1103"/>
                    <a:pt x="1009" y="1092"/>
                  </a:cubicBezTo>
                  <a:lnTo>
                    <a:pt x="52" y="10"/>
                  </a:lnTo>
                  <a:cubicBezTo>
                    <a:pt x="46" y="4"/>
                    <a:pt x="39" y="1"/>
                    <a:pt x="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6"/>
            <p:cNvSpPr/>
            <p:nvPr/>
          </p:nvSpPr>
          <p:spPr>
            <a:xfrm>
              <a:off x="6321965" y="2663504"/>
              <a:ext cx="228841" cy="170016"/>
            </a:xfrm>
            <a:custGeom>
              <a:avLst/>
              <a:gdLst/>
              <a:ahLst/>
              <a:cxnLst/>
              <a:rect l="l" t="t" r="r" b="b"/>
              <a:pathLst>
                <a:path w="3684" h="2737" extrusionOk="0">
                  <a:moveTo>
                    <a:pt x="1819" y="0"/>
                  </a:moveTo>
                  <a:cubicBezTo>
                    <a:pt x="1784" y="0"/>
                    <a:pt x="1748" y="8"/>
                    <a:pt x="1715" y="24"/>
                  </a:cubicBezTo>
                  <a:cubicBezTo>
                    <a:pt x="1613" y="72"/>
                    <a:pt x="1553" y="186"/>
                    <a:pt x="1569" y="300"/>
                  </a:cubicBezTo>
                  <a:lnTo>
                    <a:pt x="1614" y="614"/>
                  </a:lnTo>
                  <a:lnTo>
                    <a:pt x="205" y="932"/>
                  </a:lnTo>
                  <a:cubicBezTo>
                    <a:pt x="91" y="958"/>
                    <a:pt x="0" y="1062"/>
                    <a:pt x="5" y="1182"/>
                  </a:cubicBezTo>
                  <a:cubicBezTo>
                    <a:pt x="9" y="1315"/>
                    <a:pt x="113" y="1413"/>
                    <a:pt x="234" y="1413"/>
                  </a:cubicBezTo>
                  <a:cubicBezTo>
                    <a:pt x="241" y="1413"/>
                    <a:pt x="248" y="1413"/>
                    <a:pt x="254" y="1412"/>
                  </a:cubicBezTo>
                  <a:lnTo>
                    <a:pt x="532" y="1417"/>
                  </a:lnTo>
                  <a:lnTo>
                    <a:pt x="282" y="1472"/>
                  </a:lnTo>
                  <a:cubicBezTo>
                    <a:pt x="174" y="1497"/>
                    <a:pt x="89" y="1598"/>
                    <a:pt x="97" y="1712"/>
                  </a:cubicBezTo>
                  <a:cubicBezTo>
                    <a:pt x="105" y="1831"/>
                    <a:pt x="199" y="1916"/>
                    <a:pt x="307" y="1916"/>
                  </a:cubicBezTo>
                  <a:cubicBezTo>
                    <a:pt x="319" y="1916"/>
                    <a:pt x="330" y="1915"/>
                    <a:pt x="342" y="1913"/>
                  </a:cubicBezTo>
                  <a:lnTo>
                    <a:pt x="510" y="1893"/>
                  </a:lnTo>
                  <a:lnTo>
                    <a:pt x="510" y="1893"/>
                  </a:lnTo>
                  <a:cubicBezTo>
                    <a:pt x="373" y="1940"/>
                    <a:pt x="287" y="2045"/>
                    <a:pt x="307" y="2147"/>
                  </a:cubicBezTo>
                  <a:cubicBezTo>
                    <a:pt x="324" y="2251"/>
                    <a:pt x="411" y="2325"/>
                    <a:pt x="510" y="2325"/>
                  </a:cubicBezTo>
                  <a:cubicBezTo>
                    <a:pt x="521" y="2325"/>
                    <a:pt x="531" y="2324"/>
                    <a:pt x="542" y="2322"/>
                  </a:cubicBezTo>
                  <a:lnTo>
                    <a:pt x="768" y="2271"/>
                  </a:lnTo>
                  <a:lnTo>
                    <a:pt x="768" y="2271"/>
                  </a:lnTo>
                  <a:cubicBezTo>
                    <a:pt x="542" y="2322"/>
                    <a:pt x="525" y="2436"/>
                    <a:pt x="539" y="2515"/>
                  </a:cubicBezTo>
                  <a:cubicBezTo>
                    <a:pt x="559" y="2612"/>
                    <a:pt x="641" y="2680"/>
                    <a:pt x="734" y="2680"/>
                  </a:cubicBezTo>
                  <a:cubicBezTo>
                    <a:pt x="744" y="2680"/>
                    <a:pt x="755" y="2679"/>
                    <a:pt x="766" y="2677"/>
                  </a:cubicBezTo>
                  <a:cubicBezTo>
                    <a:pt x="766" y="2677"/>
                    <a:pt x="1832" y="2597"/>
                    <a:pt x="1864" y="2594"/>
                  </a:cubicBezTo>
                  <a:cubicBezTo>
                    <a:pt x="1965" y="2677"/>
                    <a:pt x="2182" y="2737"/>
                    <a:pt x="2467" y="2737"/>
                  </a:cubicBezTo>
                  <a:cubicBezTo>
                    <a:pt x="2804" y="2737"/>
                    <a:pt x="3236" y="2654"/>
                    <a:pt x="3683" y="2430"/>
                  </a:cubicBezTo>
                  <a:lnTo>
                    <a:pt x="2963" y="1415"/>
                  </a:lnTo>
                  <a:lnTo>
                    <a:pt x="2014" y="98"/>
                  </a:lnTo>
                  <a:cubicBezTo>
                    <a:pt x="1967" y="35"/>
                    <a:pt x="1894" y="0"/>
                    <a:pt x="1819" y="0"/>
                  </a:cubicBez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6"/>
            <p:cNvSpPr/>
            <p:nvPr/>
          </p:nvSpPr>
          <p:spPr>
            <a:xfrm>
              <a:off x="6506016" y="2712638"/>
              <a:ext cx="169270" cy="112308"/>
            </a:xfrm>
            <a:custGeom>
              <a:avLst/>
              <a:gdLst/>
              <a:ahLst/>
              <a:cxnLst/>
              <a:rect l="l" t="t" r="r" b="b"/>
              <a:pathLst>
                <a:path w="2725" h="1808" extrusionOk="0">
                  <a:moveTo>
                    <a:pt x="2341" y="1"/>
                  </a:moveTo>
                  <a:lnTo>
                    <a:pt x="0" y="626"/>
                  </a:lnTo>
                  <a:lnTo>
                    <a:pt x="317" y="1807"/>
                  </a:lnTo>
                  <a:lnTo>
                    <a:pt x="2725" y="1407"/>
                  </a:lnTo>
                  <a:lnTo>
                    <a:pt x="2341" y="1"/>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6"/>
            <p:cNvSpPr/>
            <p:nvPr/>
          </p:nvSpPr>
          <p:spPr>
            <a:xfrm>
              <a:off x="6530738" y="2626172"/>
              <a:ext cx="371276" cy="207348"/>
            </a:xfrm>
            <a:custGeom>
              <a:avLst/>
              <a:gdLst/>
              <a:ahLst/>
              <a:cxnLst/>
              <a:rect l="l" t="t" r="r" b="b"/>
              <a:pathLst>
                <a:path w="5977" h="3338" extrusionOk="0">
                  <a:moveTo>
                    <a:pt x="4544" y="0"/>
                  </a:moveTo>
                  <a:cubicBezTo>
                    <a:pt x="4397" y="0"/>
                    <a:pt x="4248" y="26"/>
                    <a:pt x="4103" y="82"/>
                  </a:cubicBezTo>
                  <a:lnTo>
                    <a:pt x="1" y="1483"/>
                  </a:lnTo>
                  <a:lnTo>
                    <a:pt x="868" y="3338"/>
                  </a:lnTo>
                  <a:lnTo>
                    <a:pt x="4821" y="2454"/>
                  </a:lnTo>
                  <a:cubicBezTo>
                    <a:pt x="5560" y="2285"/>
                    <a:pt x="5976" y="1499"/>
                    <a:pt x="5702" y="793"/>
                  </a:cubicBezTo>
                  <a:cubicBezTo>
                    <a:pt x="5510" y="301"/>
                    <a:pt x="5041" y="0"/>
                    <a:pt x="454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6"/>
            <p:cNvSpPr/>
            <p:nvPr/>
          </p:nvSpPr>
          <p:spPr>
            <a:xfrm>
              <a:off x="6673233" y="2638098"/>
              <a:ext cx="89076" cy="32612"/>
            </a:xfrm>
            <a:custGeom>
              <a:avLst/>
              <a:gdLst/>
              <a:ahLst/>
              <a:cxnLst/>
              <a:rect l="l" t="t" r="r" b="b"/>
              <a:pathLst>
                <a:path w="1434" h="525" extrusionOk="0">
                  <a:moveTo>
                    <a:pt x="1402" y="0"/>
                  </a:moveTo>
                  <a:cubicBezTo>
                    <a:pt x="1399" y="0"/>
                    <a:pt x="1396" y="1"/>
                    <a:pt x="1392" y="2"/>
                  </a:cubicBezTo>
                  <a:lnTo>
                    <a:pt x="23" y="471"/>
                  </a:lnTo>
                  <a:cubicBezTo>
                    <a:pt x="8" y="475"/>
                    <a:pt x="1" y="491"/>
                    <a:pt x="7" y="506"/>
                  </a:cubicBezTo>
                  <a:cubicBezTo>
                    <a:pt x="10" y="517"/>
                    <a:pt x="21" y="525"/>
                    <a:pt x="33" y="525"/>
                  </a:cubicBezTo>
                  <a:cubicBezTo>
                    <a:pt x="36" y="525"/>
                    <a:pt x="39" y="523"/>
                    <a:pt x="42" y="523"/>
                  </a:cubicBezTo>
                  <a:lnTo>
                    <a:pt x="1411" y="55"/>
                  </a:lnTo>
                  <a:cubicBezTo>
                    <a:pt x="1426" y="49"/>
                    <a:pt x="1433" y="34"/>
                    <a:pt x="1429" y="20"/>
                  </a:cubicBezTo>
                  <a:cubicBezTo>
                    <a:pt x="1424" y="8"/>
                    <a:pt x="1413" y="0"/>
                    <a:pt x="14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 name="Google Shape;162;p16"/>
          <p:cNvSpPr/>
          <p:nvPr/>
        </p:nvSpPr>
        <p:spPr>
          <a:xfrm>
            <a:off x="1100375" y="1988800"/>
            <a:ext cx="5590200" cy="163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1" i="0" u="none" strike="noStrike" cap="none" dirty="0">
                <a:solidFill>
                  <a:srgbClr val="000000"/>
                </a:solidFill>
                <a:latin typeface="Roboto Mono"/>
                <a:ea typeface="Roboto Mono"/>
                <a:cs typeface="Roboto Mono"/>
                <a:sym typeface="Roboto Mono"/>
              </a:rPr>
              <a:t>Interface </a:t>
            </a:r>
            <a:r>
              <a:rPr lang="en" sz="1600" i="0" u="none" strike="noStrike" cap="none" dirty="0">
                <a:solidFill>
                  <a:srgbClr val="000000"/>
                </a:solidFill>
                <a:latin typeface="Roboto Mono"/>
                <a:ea typeface="Roboto Mono"/>
                <a:cs typeface="Roboto Mono"/>
                <a:sym typeface="Roboto Mono"/>
              </a:rPr>
              <a:t>là một kiểu dữ liệu tham chiếu trong Java. Nó là tập hợp các phương  thức </a:t>
            </a:r>
            <a:r>
              <a:rPr lang="en" sz="1600" b="1" i="0" u="none" strike="noStrike" cap="none" dirty="0">
                <a:solidFill>
                  <a:srgbClr val="000000"/>
                </a:solidFill>
                <a:latin typeface="Roboto Mono"/>
                <a:ea typeface="Roboto Mono"/>
                <a:cs typeface="Roboto Mono"/>
                <a:sym typeface="Roboto Mono"/>
              </a:rPr>
              <a:t>abstract </a:t>
            </a:r>
            <a:r>
              <a:rPr lang="en" sz="1600" i="0" u="none" strike="noStrike" cap="none" dirty="0">
                <a:solidFill>
                  <a:srgbClr val="000000"/>
                </a:solidFill>
                <a:latin typeface="Roboto Mono"/>
                <a:ea typeface="Roboto Mono"/>
                <a:cs typeface="Roboto Mono"/>
                <a:sym typeface="Roboto Mono"/>
              </a:rPr>
              <a:t>(trừu tượng). Khi một lớp </a:t>
            </a:r>
            <a:r>
              <a:rPr lang="en" sz="1600" dirty="0">
                <a:latin typeface="Roboto Mono"/>
                <a:ea typeface="Roboto Mono"/>
                <a:cs typeface="Roboto Mono"/>
                <a:sym typeface="Roboto Mono"/>
              </a:rPr>
              <a:t>triển khai</a:t>
            </a:r>
            <a:r>
              <a:rPr lang="en" sz="1600" i="0" u="none" strike="noStrike" cap="none" dirty="0">
                <a:solidFill>
                  <a:srgbClr val="000000"/>
                </a:solidFill>
                <a:latin typeface="Roboto Mono"/>
                <a:ea typeface="Roboto Mono"/>
                <a:cs typeface="Roboto Mono"/>
                <a:sym typeface="Roboto Mono"/>
              </a:rPr>
              <a:t> </a:t>
            </a:r>
            <a:r>
              <a:rPr lang="en" sz="1600" b="1" i="0" u="none" strike="noStrike" cap="none" dirty="0">
                <a:solidFill>
                  <a:srgbClr val="000000"/>
                </a:solidFill>
                <a:latin typeface="Roboto Mono"/>
                <a:ea typeface="Roboto Mono"/>
                <a:cs typeface="Roboto Mono"/>
                <a:sym typeface="Roboto Mono"/>
              </a:rPr>
              <a:t>interface</a:t>
            </a:r>
            <a:r>
              <a:rPr lang="en" sz="1600" i="0" u="none" strike="noStrike" cap="none" dirty="0">
                <a:solidFill>
                  <a:srgbClr val="000000"/>
                </a:solidFill>
                <a:latin typeface="Roboto Mono"/>
                <a:ea typeface="Roboto Mono"/>
                <a:cs typeface="Roboto Mono"/>
                <a:sym typeface="Roboto Mono"/>
              </a:rPr>
              <a:t>, thì nó sẽ </a:t>
            </a:r>
            <a:r>
              <a:rPr lang="en" sz="1600" dirty="0">
                <a:latin typeface="Roboto Mono"/>
                <a:ea typeface="Roboto Mono"/>
                <a:cs typeface="Roboto Mono"/>
                <a:sym typeface="Roboto Mono"/>
              </a:rPr>
              <a:t>hiện thực các hàm </a:t>
            </a:r>
            <a:r>
              <a:rPr lang="en" sz="1600" i="0" u="none" strike="noStrike" cap="none" dirty="0">
                <a:solidFill>
                  <a:srgbClr val="000000"/>
                </a:solidFill>
                <a:latin typeface="Roboto Mono"/>
                <a:ea typeface="Roboto Mono"/>
                <a:cs typeface="Roboto Mono"/>
                <a:sym typeface="Roboto Mono"/>
              </a:rPr>
              <a:t>của </a:t>
            </a:r>
            <a:r>
              <a:rPr lang="en" sz="1600" b="1" i="0" u="none" strike="noStrike" cap="none" dirty="0">
                <a:solidFill>
                  <a:srgbClr val="000000"/>
                </a:solidFill>
                <a:latin typeface="Roboto Mono"/>
                <a:ea typeface="Roboto Mono"/>
                <a:cs typeface="Roboto Mono"/>
                <a:sym typeface="Roboto Mono"/>
              </a:rPr>
              <a:t>interface </a:t>
            </a:r>
            <a:r>
              <a:rPr lang="en" sz="1600" i="0" u="none" strike="noStrike" cap="none" dirty="0">
                <a:solidFill>
                  <a:srgbClr val="000000"/>
                </a:solidFill>
                <a:latin typeface="Roboto Mono"/>
                <a:ea typeface="Roboto Mono"/>
                <a:cs typeface="Roboto Mono"/>
                <a:sym typeface="Roboto Mono"/>
              </a:rPr>
              <a:t>đó</a:t>
            </a:r>
            <a:endParaRPr sz="1600" i="0" u="none" strike="noStrike" cap="none" dirty="0">
              <a:solidFill>
                <a:srgbClr val="000000"/>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E573D-E22D-D62E-5A31-8666A85AA615}"/>
              </a:ext>
            </a:extLst>
          </p:cNvPr>
          <p:cNvSpPr>
            <a:spLocks noGrp="1"/>
          </p:cNvSpPr>
          <p:nvPr>
            <p:ph type="title"/>
          </p:nvPr>
        </p:nvSpPr>
        <p:spPr/>
        <p:txBody>
          <a:bodyPr>
            <a:normAutofit fontScale="90000"/>
          </a:bodyPr>
          <a:lstStyle/>
          <a:p>
            <a:r>
              <a:rPr lang="en-US" b="1" i="0" dirty="0">
                <a:solidFill>
                  <a:srgbClr val="252525"/>
                </a:solidFill>
                <a:effectLst/>
                <a:latin typeface="Raleway" panose="020B0604020202020204" pitchFamily="2" charset="0"/>
              </a:rPr>
              <a:t>Static method </a:t>
            </a:r>
            <a:r>
              <a:rPr lang="en-US" b="1" i="0" dirty="0" err="1">
                <a:solidFill>
                  <a:srgbClr val="252525"/>
                </a:solidFill>
                <a:effectLst/>
                <a:latin typeface="Raleway" panose="020B0604020202020204" pitchFamily="2" charset="0"/>
              </a:rPr>
              <a:t>trong</a:t>
            </a:r>
            <a:r>
              <a:rPr lang="en-US" b="1" i="0" dirty="0">
                <a:solidFill>
                  <a:srgbClr val="252525"/>
                </a:solidFill>
                <a:effectLst/>
                <a:latin typeface="Raleway" panose="020B0604020202020204" pitchFamily="2" charset="0"/>
              </a:rPr>
              <a:t> interface</a:t>
            </a:r>
            <a:br>
              <a:rPr lang="en-US" b="1" i="0" dirty="0">
                <a:solidFill>
                  <a:srgbClr val="252525"/>
                </a:solidFill>
                <a:effectLst/>
                <a:latin typeface="Raleway" panose="020B0604020202020204" pitchFamily="2" charset="0"/>
              </a:rPr>
            </a:br>
            <a:endParaRPr lang="en-US" dirty="0"/>
          </a:p>
        </p:txBody>
      </p:sp>
      <p:sp>
        <p:nvSpPr>
          <p:cNvPr id="3" name="Text Placeholder 2">
            <a:extLst>
              <a:ext uri="{FF2B5EF4-FFF2-40B4-BE49-F238E27FC236}">
                <a16:creationId xmlns:a16="http://schemas.microsoft.com/office/drawing/2014/main" id="{687DE0A9-0890-E343-0E03-61DC1C80E000}"/>
              </a:ext>
            </a:extLst>
          </p:cNvPr>
          <p:cNvSpPr>
            <a:spLocks noGrp="1"/>
          </p:cNvSpPr>
          <p:nvPr>
            <p:ph type="body" idx="1"/>
          </p:nvPr>
        </p:nvSpPr>
        <p:spPr>
          <a:xfrm>
            <a:off x="727650" y="2105761"/>
            <a:ext cx="7688700" cy="2261100"/>
          </a:xfrm>
        </p:spPr>
        <p:txBody>
          <a:bodyPr>
            <a:normAutofit/>
          </a:bodyPr>
          <a:lstStyle/>
          <a:p>
            <a:r>
              <a:rPr lang="en-US" sz="1400" dirty="0" err="1">
                <a:solidFill>
                  <a:schemeClr val="bg2"/>
                </a:solidFill>
                <a:latin typeface="Segoe UI" panose="020B0502040204020203" pitchFamily="34" charset="0"/>
                <a:cs typeface="Segoe UI" panose="020B0502040204020203" pitchFamily="34" charset="0"/>
              </a:rPr>
              <a:t>Cấu</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trúc</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khai</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báo</a:t>
            </a:r>
            <a:r>
              <a:rPr lang="en-US" sz="1400" dirty="0">
                <a:solidFill>
                  <a:schemeClr val="bg2"/>
                </a:solidFill>
                <a:latin typeface="Segoe UI" panose="020B0502040204020203" pitchFamily="34" charset="0"/>
                <a:cs typeface="Segoe UI" panose="020B0502040204020203" pitchFamily="34" charset="0"/>
              </a:rPr>
              <a:t>:  static &lt;type&gt; </a:t>
            </a:r>
            <a:r>
              <a:rPr lang="en-US" sz="1400" dirty="0" err="1">
                <a:solidFill>
                  <a:schemeClr val="bg2"/>
                </a:solidFill>
                <a:latin typeface="Segoe UI" panose="020B0502040204020203" pitchFamily="34" charset="0"/>
                <a:cs typeface="Segoe UI" panose="020B0502040204020203" pitchFamily="34" charset="0"/>
              </a:rPr>
              <a:t>nameMethod</a:t>
            </a:r>
            <a:r>
              <a:rPr lang="en-US" sz="1400" dirty="0">
                <a:solidFill>
                  <a:schemeClr val="bg2"/>
                </a:solidFill>
                <a:latin typeface="Segoe UI" panose="020B0502040204020203" pitchFamily="34" charset="0"/>
                <a:cs typeface="Segoe UI" panose="020B0502040204020203" pitchFamily="34" charset="0"/>
              </a:rPr>
              <a:t>(){ }</a:t>
            </a:r>
          </a:p>
          <a:p>
            <a:r>
              <a:rPr lang="en-US" sz="1400" dirty="0" err="1">
                <a:solidFill>
                  <a:schemeClr val="bg2"/>
                </a:solidFill>
                <a:latin typeface="Segoe UI" panose="020B0502040204020203" pitchFamily="34" charset="0"/>
                <a:cs typeface="Segoe UI" panose="020B0502040204020203" pitchFamily="34" charset="0"/>
              </a:rPr>
              <a:t>Đặc</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điểm</a:t>
            </a:r>
            <a:r>
              <a:rPr lang="en-US" sz="1400" dirty="0">
                <a:solidFill>
                  <a:schemeClr val="bg2"/>
                </a:solidFill>
                <a:latin typeface="Segoe UI" panose="020B0502040204020203" pitchFamily="34" charset="0"/>
                <a:cs typeface="Segoe UI" panose="020B0502040204020203" pitchFamily="34" charset="0"/>
              </a:rPr>
              <a:t>: </a:t>
            </a:r>
          </a:p>
          <a:p>
            <a:pPr marL="146050" indent="0">
              <a:buNone/>
            </a:pPr>
            <a:r>
              <a:rPr lang="en-US" sz="1400" dirty="0">
                <a:solidFill>
                  <a:schemeClr val="bg2"/>
                </a:solidFill>
                <a:latin typeface="Segoe UI" panose="020B0502040204020203" pitchFamily="34" charset="0"/>
                <a:cs typeface="Segoe UI" panose="020B0502040204020203" pitchFamily="34" charset="0"/>
              </a:rPr>
              <a:t>       + </a:t>
            </a:r>
            <a:r>
              <a:rPr lang="en-US" sz="1400" dirty="0" err="1">
                <a:solidFill>
                  <a:schemeClr val="bg2"/>
                </a:solidFill>
                <a:latin typeface="Segoe UI" panose="020B0502040204020203" pitchFamily="34" charset="0"/>
                <a:cs typeface="Segoe UI" panose="020B0502040204020203" pitchFamily="34" charset="0"/>
              </a:rPr>
              <a:t>Có</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thân</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hàm</a:t>
            </a:r>
            <a:endParaRPr lang="en-US" sz="1400" dirty="0">
              <a:solidFill>
                <a:schemeClr val="bg2"/>
              </a:solidFill>
              <a:latin typeface="Segoe UI" panose="020B0502040204020203" pitchFamily="34" charset="0"/>
              <a:cs typeface="Segoe UI" panose="020B0502040204020203" pitchFamily="34" charset="0"/>
            </a:endParaRPr>
          </a:p>
          <a:p>
            <a:pPr marL="146050" indent="0">
              <a:buNone/>
            </a:pPr>
            <a:r>
              <a:rPr lang="en-US" sz="1400" dirty="0">
                <a:solidFill>
                  <a:schemeClr val="bg2"/>
                </a:solidFill>
                <a:latin typeface="Segoe UI" panose="020B0502040204020203" pitchFamily="34" charset="0"/>
                <a:cs typeface="Segoe UI" panose="020B0502040204020203" pitchFamily="34" charset="0"/>
              </a:rPr>
              <a:t>       + </a:t>
            </a:r>
            <a:r>
              <a:rPr lang="en-US" sz="1400" b="1" dirty="0" err="1">
                <a:solidFill>
                  <a:schemeClr val="bg2"/>
                </a:solidFill>
                <a:latin typeface="Segoe UI" panose="020B0502040204020203" pitchFamily="34" charset="0"/>
                <a:cs typeface="Segoe UI" panose="020B0502040204020203" pitchFamily="34" charset="0"/>
              </a:rPr>
              <a:t>Không</a:t>
            </a:r>
            <a:r>
              <a:rPr lang="en-US" sz="1400" dirty="0">
                <a:solidFill>
                  <a:schemeClr val="bg2"/>
                </a:solidFill>
                <a:latin typeface="Segoe UI" panose="020B0502040204020203" pitchFamily="34" charset="0"/>
                <a:cs typeface="Segoe UI" panose="020B0502040204020203" pitchFamily="34" charset="0"/>
              </a:rPr>
              <a:t> </a:t>
            </a:r>
            <a:r>
              <a:rPr lang="en-US" sz="1400" b="1" dirty="0" err="1">
                <a:solidFill>
                  <a:schemeClr val="bg2"/>
                </a:solidFill>
                <a:latin typeface="Segoe UI" panose="020B0502040204020203" pitchFamily="34" charset="0"/>
                <a:cs typeface="Segoe UI" panose="020B0502040204020203" pitchFamily="34" charset="0"/>
              </a:rPr>
              <a:t>thể</a:t>
            </a:r>
            <a:r>
              <a:rPr lang="en-US" sz="1400" dirty="0">
                <a:solidFill>
                  <a:schemeClr val="bg2"/>
                </a:solidFill>
                <a:latin typeface="Segoe UI" panose="020B0502040204020203" pitchFamily="34" charset="0"/>
                <a:cs typeface="Segoe UI" panose="020B0502040204020203" pitchFamily="34" charset="0"/>
              </a:rPr>
              <a:t> override khi </a:t>
            </a:r>
            <a:r>
              <a:rPr lang="en-US" sz="1400" dirty="0" err="1">
                <a:solidFill>
                  <a:schemeClr val="bg2"/>
                </a:solidFill>
                <a:latin typeface="Segoe UI" panose="020B0502040204020203" pitchFamily="34" charset="0"/>
                <a:cs typeface="Segoe UI" panose="020B0502040204020203" pitchFamily="34" charset="0"/>
              </a:rPr>
              <a:t>có</a:t>
            </a:r>
            <a:r>
              <a:rPr lang="en-US" sz="1400" dirty="0">
                <a:solidFill>
                  <a:schemeClr val="bg2"/>
                </a:solidFill>
                <a:latin typeface="Segoe UI" panose="020B0502040204020203" pitchFamily="34" charset="0"/>
                <a:cs typeface="Segoe UI" panose="020B0502040204020203" pitchFamily="34" charset="0"/>
              </a:rPr>
              <a:t> Class implements</a:t>
            </a:r>
          </a:p>
        </p:txBody>
      </p:sp>
    </p:spTree>
    <p:extLst>
      <p:ext uri="{BB962C8B-B14F-4D97-AF65-F5344CB8AC3E}">
        <p14:creationId xmlns:p14="http://schemas.microsoft.com/office/powerpoint/2010/main" val="3416323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900C7245-3712-57EB-F361-9450AB45A0D5}"/>
              </a:ext>
            </a:extLst>
          </p:cNvPr>
          <p:cNvSpPr>
            <a:spLocks noChangeArrowheads="1"/>
          </p:cNvSpPr>
          <p:nvPr/>
        </p:nvSpPr>
        <p:spPr bwMode="auto">
          <a:xfrm>
            <a:off x="1108710" y="854103"/>
            <a:ext cx="6926580" cy="1123384"/>
          </a:xfrm>
          <a:prstGeom prst="rect">
            <a:avLst/>
          </a:prstGeom>
          <a:solidFill>
            <a:schemeClr val="bg2">
              <a:lumMod val="90000"/>
              <a:lumOff val="10000"/>
            </a:schemeClr>
          </a:solidFill>
          <a:ln>
            <a:noFill/>
          </a:ln>
          <a:effec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u="none" strike="noStrike" cap="none" normalizeH="0" baseline="0" dirty="0">
                <a:ln>
                  <a:noFill/>
                </a:ln>
                <a:solidFill>
                  <a:srgbClr val="CC7832"/>
                </a:solidFill>
                <a:effectLst/>
                <a:latin typeface="MesloLGS NF" panose="020B0609030804020204" pitchFamily="49" charset="0"/>
                <a:ea typeface="MesloLGS NF" panose="020B0609030804020204" pitchFamily="49" charset="0"/>
                <a:cs typeface="MesloLGS NF" panose="020B0609030804020204" pitchFamily="49" charset="0"/>
              </a:rPr>
              <a:t>public interface </a:t>
            </a:r>
            <a:r>
              <a:rPr kumimoji="0" lang="en-US" altLang="en-US" u="none" strike="noStrike" cap="none" normalizeH="0" baseline="0" dirty="0">
                <a:ln>
                  <a:noFill/>
                </a:ln>
                <a:solidFill>
                  <a:srgbClr val="A9B7C6"/>
                </a:solidFill>
                <a:effectLst/>
                <a:latin typeface="MesloLGS NF" panose="020B0609030804020204" pitchFamily="49" charset="0"/>
                <a:ea typeface="MesloLGS NF" panose="020B0609030804020204" pitchFamily="49" charset="0"/>
                <a:cs typeface="MesloLGS NF" panose="020B0609030804020204" pitchFamily="49" charset="0"/>
              </a:rPr>
              <a:t>Car {</a:t>
            </a:r>
            <a:r>
              <a:rPr kumimoji="0" lang="en-US" altLang="en-US" u="none" strike="noStrike" cap="none" normalizeH="0" baseline="0" dirty="0">
                <a:ln>
                  <a:noFill/>
                </a:ln>
                <a:solidFill>
                  <a:srgbClr val="808080"/>
                </a:solidFill>
                <a:effectLst/>
                <a:latin typeface="MesloLGS NF" panose="020B0609030804020204" pitchFamily="49" charset="0"/>
                <a:ea typeface="MesloLGS NF" panose="020B0609030804020204" pitchFamily="49" charset="0"/>
                <a:cs typeface="MesloLGS NF" panose="020B0609030804020204" pitchFamily="49" charset="0"/>
              </a:rPr>
              <a:t>"</a:t>
            </a:r>
            <a:br>
              <a:rPr kumimoji="0" lang="en-US" altLang="en-US" u="none" strike="noStrike" cap="none" normalizeH="0" baseline="0" dirty="0">
                <a:ln>
                  <a:noFill/>
                </a:ln>
                <a:solidFill>
                  <a:srgbClr val="808080"/>
                </a:solidFill>
                <a:effectLst/>
                <a:latin typeface="MesloLGS NF" panose="020B0609030804020204" pitchFamily="49" charset="0"/>
                <a:ea typeface="MesloLGS NF" panose="020B0609030804020204" pitchFamily="49" charset="0"/>
                <a:cs typeface="MesloLGS NF" panose="020B0609030804020204" pitchFamily="49" charset="0"/>
              </a:rPr>
            </a:br>
            <a:r>
              <a:rPr kumimoji="0" lang="en-US" altLang="en-US" u="none" strike="noStrike" cap="none" normalizeH="0" baseline="0" dirty="0">
                <a:ln>
                  <a:noFill/>
                </a:ln>
                <a:solidFill>
                  <a:srgbClr val="808080"/>
                </a:solidFill>
                <a:effectLst/>
                <a:latin typeface="MesloLGS NF" panose="020B0609030804020204" pitchFamily="49" charset="0"/>
                <a:ea typeface="MesloLGS NF" panose="020B0609030804020204" pitchFamily="49" charset="0"/>
                <a:cs typeface="MesloLGS NF" panose="020B0609030804020204" pitchFamily="49" charset="0"/>
              </a:rPr>
              <a:t>    </a:t>
            </a:r>
            <a:r>
              <a:rPr kumimoji="0" lang="en-US" altLang="en-US" u="none" strike="noStrike" cap="none" normalizeH="0" baseline="0" dirty="0">
                <a:ln>
                  <a:noFill/>
                </a:ln>
                <a:solidFill>
                  <a:srgbClr val="CC7832"/>
                </a:solidFill>
                <a:effectLst/>
                <a:latin typeface="MesloLGS NF" panose="020B0609030804020204" pitchFamily="49" charset="0"/>
                <a:ea typeface="MesloLGS NF" panose="020B0609030804020204" pitchFamily="49" charset="0"/>
                <a:cs typeface="MesloLGS NF" panose="020B0609030804020204" pitchFamily="49" charset="0"/>
              </a:rPr>
              <a:t>static void </a:t>
            </a:r>
            <a:r>
              <a:rPr kumimoji="0" lang="en-US" altLang="en-US" u="none" strike="noStrike" cap="none" normalizeH="0" baseline="0" dirty="0">
                <a:ln>
                  <a:noFill/>
                </a:ln>
                <a:solidFill>
                  <a:srgbClr val="FFC66D"/>
                </a:solidFill>
                <a:effectLst/>
                <a:latin typeface="MesloLGS NF" panose="020B0609030804020204" pitchFamily="49" charset="0"/>
                <a:ea typeface="MesloLGS NF" panose="020B0609030804020204" pitchFamily="49" charset="0"/>
                <a:cs typeface="MesloLGS NF" panose="020B0609030804020204" pitchFamily="49" charset="0"/>
              </a:rPr>
              <a:t>checkStatic</a:t>
            </a:r>
            <a:r>
              <a:rPr kumimoji="0" lang="en-US" altLang="en-US" u="none" strike="noStrike" cap="none" normalizeH="0" baseline="0" dirty="0">
                <a:ln>
                  <a:noFill/>
                </a:ln>
                <a:solidFill>
                  <a:srgbClr val="A9B7C6"/>
                </a:solidFill>
                <a:effectLst/>
                <a:latin typeface="MesloLGS NF" panose="020B0609030804020204" pitchFamily="49" charset="0"/>
                <a:ea typeface="MesloLGS NF" panose="020B0609030804020204" pitchFamily="49" charset="0"/>
                <a:cs typeface="MesloLGS NF" panose="020B0609030804020204" pitchFamily="49" charset="0"/>
              </a:rPr>
              <a:t>(){</a:t>
            </a:r>
            <a:br>
              <a:rPr kumimoji="0" lang="en-US" altLang="en-US" u="none" strike="noStrike" cap="none" normalizeH="0" baseline="0" dirty="0">
                <a:ln>
                  <a:noFill/>
                </a:ln>
                <a:solidFill>
                  <a:srgbClr val="A9B7C6"/>
                </a:solidFill>
                <a:effectLst/>
                <a:latin typeface="MesloLGS NF" panose="020B0609030804020204" pitchFamily="49" charset="0"/>
                <a:ea typeface="MesloLGS NF" panose="020B0609030804020204" pitchFamily="49" charset="0"/>
                <a:cs typeface="MesloLGS NF" panose="020B0609030804020204" pitchFamily="49" charset="0"/>
              </a:rPr>
            </a:br>
            <a:r>
              <a:rPr kumimoji="0" lang="en-US" altLang="en-US" u="none" strike="noStrike" cap="none" normalizeH="0" baseline="0" dirty="0">
                <a:ln>
                  <a:noFill/>
                </a:ln>
                <a:solidFill>
                  <a:srgbClr val="A9B7C6"/>
                </a:solidFill>
                <a:effectLst/>
                <a:latin typeface="MesloLGS NF" panose="020B0609030804020204" pitchFamily="49" charset="0"/>
                <a:ea typeface="MesloLGS NF" panose="020B0609030804020204" pitchFamily="49" charset="0"/>
                <a:cs typeface="MesloLGS NF" panose="020B0609030804020204" pitchFamily="49" charset="0"/>
              </a:rPr>
              <a:t>        System.</a:t>
            </a:r>
            <a:r>
              <a:rPr kumimoji="0" lang="en-US" altLang="en-US" u="none" strike="noStrike" cap="none" normalizeH="0" baseline="0" dirty="0">
                <a:ln>
                  <a:noFill/>
                </a:ln>
                <a:solidFill>
                  <a:srgbClr val="9876AA"/>
                </a:solidFill>
                <a:effectLst/>
                <a:latin typeface="MesloLGS NF" panose="020B0609030804020204" pitchFamily="49" charset="0"/>
                <a:ea typeface="MesloLGS NF" panose="020B0609030804020204" pitchFamily="49" charset="0"/>
                <a:cs typeface="MesloLGS NF" panose="020B0609030804020204" pitchFamily="49" charset="0"/>
              </a:rPr>
              <a:t>out</a:t>
            </a:r>
            <a:r>
              <a:rPr kumimoji="0" lang="en-US" altLang="en-US" u="none" strike="noStrike" cap="none" normalizeH="0" baseline="0" dirty="0">
                <a:ln>
                  <a:noFill/>
                </a:ln>
                <a:solidFill>
                  <a:srgbClr val="A9B7C6"/>
                </a:solidFill>
                <a:effectLst/>
                <a:latin typeface="MesloLGS NF" panose="020B0609030804020204" pitchFamily="49" charset="0"/>
                <a:ea typeface="MesloLGS NF" panose="020B0609030804020204" pitchFamily="49" charset="0"/>
                <a:cs typeface="MesloLGS NF" panose="020B0609030804020204" pitchFamily="49" charset="0"/>
              </a:rPr>
              <a:t>.println(</a:t>
            </a:r>
            <a:r>
              <a:rPr kumimoji="0" lang="en-US" altLang="en-US" u="none" strike="noStrike" cap="none" normalizeH="0" baseline="0" dirty="0">
                <a:ln>
                  <a:noFill/>
                </a:ln>
                <a:solidFill>
                  <a:srgbClr val="6A8759"/>
                </a:solidFill>
                <a:effectLst/>
                <a:latin typeface="MesloLGS NF" panose="020B0609030804020204" pitchFamily="49" charset="0"/>
                <a:ea typeface="MesloLGS NF" panose="020B0609030804020204" pitchFamily="49" charset="0"/>
                <a:cs typeface="MesloLGS NF" panose="020B0609030804020204" pitchFamily="49" charset="0"/>
              </a:rPr>
              <a:t>"Đây là static method"</a:t>
            </a:r>
            <a:r>
              <a:rPr kumimoji="0" lang="en-US" altLang="en-US" u="none" strike="noStrike" cap="none" normalizeH="0" baseline="0" dirty="0">
                <a:ln>
                  <a:noFill/>
                </a:ln>
                <a:solidFill>
                  <a:srgbClr val="A9B7C6"/>
                </a:solidFill>
                <a:effectLst/>
                <a:latin typeface="MesloLGS NF" panose="020B0609030804020204" pitchFamily="49" charset="0"/>
                <a:ea typeface="MesloLGS NF" panose="020B0609030804020204" pitchFamily="49" charset="0"/>
                <a:cs typeface="MesloLGS NF" panose="020B0609030804020204" pitchFamily="49" charset="0"/>
              </a:rPr>
              <a:t>)</a:t>
            </a:r>
            <a:r>
              <a:rPr kumimoji="0" lang="en-US" altLang="en-US" u="none" strike="noStrike" cap="none" normalizeH="0" baseline="0" dirty="0">
                <a:ln>
                  <a:noFill/>
                </a:ln>
                <a:solidFill>
                  <a:srgbClr val="CC7832"/>
                </a:solidFill>
                <a:effectLst/>
                <a:latin typeface="MesloLGS NF" panose="020B0609030804020204" pitchFamily="49" charset="0"/>
                <a:ea typeface="MesloLGS NF" panose="020B0609030804020204" pitchFamily="49" charset="0"/>
                <a:cs typeface="MesloLGS NF" panose="020B0609030804020204" pitchFamily="49" charset="0"/>
              </a:rPr>
              <a:t>;</a:t>
            </a:r>
            <a:br>
              <a:rPr kumimoji="0" lang="en-US" altLang="en-US" u="none" strike="noStrike" cap="none" normalizeH="0" baseline="0" dirty="0">
                <a:ln>
                  <a:noFill/>
                </a:ln>
                <a:solidFill>
                  <a:srgbClr val="CC7832"/>
                </a:solidFill>
                <a:effectLst/>
                <a:latin typeface="MesloLGS NF" panose="020B0609030804020204" pitchFamily="49" charset="0"/>
                <a:ea typeface="MesloLGS NF" panose="020B0609030804020204" pitchFamily="49" charset="0"/>
                <a:cs typeface="MesloLGS NF" panose="020B0609030804020204" pitchFamily="49" charset="0"/>
              </a:rPr>
            </a:br>
            <a:r>
              <a:rPr kumimoji="0" lang="en-US" altLang="en-US" u="none" strike="noStrike" cap="none" normalizeH="0" baseline="0" dirty="0">
                <a:ln>
                  <a:noFill/>
                </a:ln>
                <a:solidFill>
                  <a:srgbClr val="CC7832"/>
                </a:solidFill>
                <a:effectLst/>
                <a:latin typeface="MesloLGS NF" panose="020B0609030804020204" pitchFamily="49" charset="0"/>
                <a:ea typeface="MesloLGS NF" panose="020B0609030804020204" pitchFamily="49" charset="0"/>
                <a:cs typeface="MesloLGS NF" panose="020B0609030804020204" pitchFamily="49" charset="0"/>
              </a:rPr>
              <a:t>    </a:t>
            </a:r>
            <a:r>
              <a:rPr kumimoji="0" lang="en-US" altLang="en-US" u="none" strike="noStrike" cap="none" normalizeH="0" baseline="0" dirty="0">
                <a:ln>
                  <a:noFill/>
                </a:ln>
                <a:solidFill>
                  <a:srgbClr val="A9B7C6"/>
                </a:solidFill>
                <a:effectLst/>
                <a:latin typeface="MesloLGS NF" panose="020B0609030804020204" pitchFamily="49" charset="0"/>
                <a:ea typeface="MesloLGS NF" panose="020B0609030804020204" pitchFamily="49" charset="0"/>
                <a:cs typeface="MesloLGS NF" panose="020B0609030804020204" pitchFamily="49" charset="0"/>
              </a:rPr>
              <a:t>}</a:t>
            </a:r>
            <a:br>
              <a:rPr kumimoji="0" lang="en-US" altLang="en-US" u="none" strike="noStrike" cap="none" normalizeH="0" baseline="0" dirty="0">
                <a:ln>
                  <a:noFill/>
                </a:ln>
                <a:solidFill>
                  <a:srgbClr val="A9B7C6"/>
                </a:solidFill>
                <a:effectLst/>
                <a:latin typeface="MesloLGS NF" panose="020B0609030804020204" pitchFamily="49" charset="0"/>
                <a:ea typeface="MesloLGS NF" panose="020B0609030804020204" pitchFamily="49" charset="0"/>
                <a:cs typeface="MesloLGS NF" panose="020B0609030804020204" pitchFamily="49" charset="0"/>
              </a:rPr>
            </a:br>
            <a:r>
              <a:rPr kumimoji="0" lang="en-US" altLang="en-US" u="none" strike="noStrike" cap="none" normalizeH="0" baseline="0" dirty="0">
                <a:ln>
                  <a:noFill/>
                </a:ln>
                <a:solidFill>
                  <a:srgbClr val="A9B7C6"/>
                </a:solidFill>
                <a:effectLst/>
                <a:latin typeface="MesloLGS NF" panose="020B0609030804020204" pitchFamily="49" charset="0"/>
                <a:ea typeface="MesloLGS NF" panose="020B0609030804020204" pitchFamily="49" charset="0"/>
                <a:cs typeface="MesloLGS NF" panose="020B0609030804020204" pitchFamily="49" charset="0"/>
              </a:rPr>
              <a:t>}</a:t>
            </a:r>
            <a:r>
              <a:rPr kumimoji="0" lang="en-US" altLang="en-US" u="none" strike="noStrike" cap="none" normalizeH="0" baseline="0" dirty="0">
                <a:ln>
                  <a:noFill/>
                </a:ln>
                <a:solidFill>
                  <a:schemeClr val="tx1"/>
                </a:solidFill>
                <a:effectLst/>
                <a:latin typeface="MesloLGS NF" panose="020B0609030804020204" pitchFamily="49" charset="0"/>
                <a:ea typeface="MesloLGS NF" panose="020B0609030804020204" pitchFamily="49" charset="0"/>
                <a:cs typeface="MesloLGS NF" panose="020B0609030804020204" pitchFamily="49" charset="0"/>
              </a:rPr>
              <a:t> </a:t>
            </a:r>
          </a:p>
        </p:txBody>
      </p:sp>
      <p:sp>
        <p:nvSpPr>
          <p:cNvPr id="9" name="Rectangle 7">
            <a:extLst>
              <a:ext uri="{FF2B5EF4-FFF2-40B4-BE49-F238E27FC236}">
                <a16:creationId xmlns:a16="http://schemas.microsoft.com/office/drawing/2014/main" id="{0D40FFB1-847B-F559-F4CF-BAB4B876E372}"/>
              </a:ext>
            </a:extLst>
          </p:cNvPr>
          <p:cNvSpPr>
            <a:spLocks noChangeArrowheads="1"/>
          </p:cNvSpPr>
          <p:nvPr/>
        </p:nvSpPr>
        <p:spPr bwMode="auto">
          <a:xfrm>
            <a:off x="1775460" y="2790608"/>
            <a:ext cx="5593080"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7832"/>
                </a:solidFill>
                <a:effectLst/>
                <a:latin typeface="Menlo" panose="020B0609030804020204" pitchFamily="49" charset="0"/>
                <a:ea typeface="Menlo" panose="020B0609030804020204" pitchFamily="49" charset="0"/>
                <a:cs typeface="Menlo" panose="020B0609030804020204" pitchFamily="49" charset="0"/>
              </a:rPr>
              <a:t>public class </a:t>
            </a:r>
            <a:r>
              <a:rPr kumimoji="0" lang="en-US" altLang="en-US" b="0" i="0" u="none" strike="noStrike" cap="none" normalizeH="0" baseline="0" dirty="0">
                <a:ln>
                  <a:noFill/>
                </a:ln>
                <a:solidFill>
                  <a:srgbClr val="A9B7C6"/>
                </a:solidFill>
                <a:effectLst/>
                <a:latin typeface="Menlo" panose="020B0609030804020204" pitchFamily="49" charset="0"/>
                <a:ea typeface="Menlo" panose="020B0609030804020204" pitchFamily="49" charset="0"/>
                <a:cs typeface="Menlo" panose="020B0609030804020204" pitchFamily="49" charset="0"/>
              </a:rPr>
              <a:t>Main {</a:t>
            </a:r>
            <a:br>
              <a:rPr kumimoji="0" lang="en-US" altLang="en-US" b="0" i="0" u="none" strike="noStrike" cap="none" normalizeH="0" baseline="0" dirty="0">
                <a:ln>
                  <a:noFill/>
                </a:ln>
                <a:solidFill>
                  <a:srgbClr val="A9B7C6"/>
                </a:solidFill>
                <a:effectLst/>
                <a:latin typeface="Menlo" panose="020B0609030804020204" pitchFamily="49" charset="0"/>
                <a:ea typeface="Menlo" panose="020B0609030804020204" pitchFamily="49" charset="0"/>
                <a:cs typeface="Menlo" panose="020B0609030804020204" pitchFamily="49" charset="0"/>
              </a:rPr>
            </a:br>
            <a:r>
              <a:rPr kumimoji="0" lang="en-US" altLang="en-US" b="0" i="0" u="none" strike="noStrike" cap="none" normalizeH="0" baseline="0" dirty="0">
                <a:ln>
                  <a:noFill/>
                </a:ln>
                <a:solidFill>
                  <a:srgbClr val="A9B7C6"/>
                </a:solidFill>
                <a:effectLst/>
                <a:latin typeface="Menlo" panose="020B0609030804020204" pitchFamily="49" charset="0"/>
                <a:ea typeface="Menlo" panose="020B0609030804020204" pitchFamily="49" charset="0"/>
                <a:cs typeface="Menlo" panose="020B0609030804020204" pitchFamily="49" charset="0"/>
              </a:rPr>
              <a:t>    </a:t>
            </a:r>
            <a:r>
              <a:rPr kumimoji="0" lang="en-US" altLang="en-US" b="0" i="0" u="none" strike="noStrike" cap="none" normalizeH="0" baseline="0" dirty="0">
                <a:ln>
                  <a:noFill/>
                </a:ln>
                <a:solidFill>
                  <a:srgbClr val="CC7832"/>
                </a:solidFill>
                <a:effectLst/>
                <a:latin typeface="Menlo" panose="020B0609030804020204" pitchFamily="49" charset="0"/>
                <a:ea typeface="Menlo" panose="020B0609030804020204" pitchFamily="49" charset="0"/>
                <a:cs typeface="Menlo" panose="020B0609030804020204" pitchFamily="49" charset="0"/>
              </a:rPr>
              <a:t>public static void </a:t>
            </a:r>
            <a:r>
              <a:rPr kumimoji="0" lang="en-US" altLang="en-US" b="0" i="0" u="none" strike="noStrike" cap="none" normalizeH="0" baseline="0" dirty="0">
                <a:ln>
                  <a:noFill/>
                </a:ln>
                <a:solidFill>
                  <a:srgbClr val="FFC66D"/>
                </a:solidFill>
                <a:effectLst/>
                <a:latin typeface="Menlo" panose="020B0609030804020204" pitchFamily="49" charset="0"/>
                <a:ea typeface="Menlo" panose="020B0609030804020204" pitchFamily="49" charset="0"/>
                <a:cs typeface="Menlo" panose="020B0609030804020204" pitchFamily="49" charset="0"/>
              </a:rPr>
              <a:t>main</a:t>
            </a:r>
            <a:r>
              <a:rPr kumimoji="0" lang="en-US" altLang="en-US" b="0" i="0" u="none" strike="noStrike" cap="none" normalizeH="0" baseline="0" dirty="0">
                <a:ln>
                  <a:noFill/>
                </a:ln>
                <a:solidFill>
                  <a:srgbClr val="A9B7C6"/>
                </a:solidFill>
                <a:effectLst/>
                <a:latin typeface="Menlo" panose="020B0609030804020204" pitchFamily="49" charset="0"/>
                <a:ea typeface="Menlo" panose="020B0609030804020204" pitchFamily="49" charset="0"/>
                <a:cs typeface="Menlo" panose="020B0609030804020204" pitchFamily="49" charset="0"/>
              </a:rPr>
              <a:t>(String[] args) {</a:t>
            </a:r>
            <a:br>
              <a:rPr kumimoji="0" lang="en-US" altLang="en-US" b="0" i="0" u="none" strike="noStrike" cap="none" normalizeH="0" baseline="0" dirty="0">
                <a:ln>
                  <a:noFill/>
                </a:ln>
                <a:solidFill>
                  <a:srgbClr val="808080"/>
                </a:solidFill>
                <a:effectLst/>
                <a:latin typeface="Menlo" panose="020B0609030804020204" pitchFamily="49" charset="0"/>
                <a:ea typeface="Menlo" panose="020B0609030804020204" pitchFamily="49" charset="0"/>
                <a:cs typeface="Menlo" panose="020B0609030804020204" pitchFamily="49" charset="0"/>
              </a:rPr>
            </a:br>
            <a:r>
              <a:rPr kumimoji="0" lang="en-US" altLang="en-US" b="0" i="0" u="none" strike="noStrike" cap="none" normalizeH="0" baseline="0" dirty="0">
                <a:ln>
                  <a:noFill/>
                </a:ln>
                <a:solidFill>
                  <a:srgbClr val="808080"/>
                </a:solidFill>
                <a:effectLst/>
                <a:latin typeface="Menlo" panose="020B0609030804020204" pitchFamily="49" charset="0"/>
                <a:ea typeface="Menlo" panose="020B0609030804020204" pitchFamily="49" charset="0"/>
                <a:cs typeface="Menlo" panose="020B0609030804020204" pitchFamily="49" charset="0"/>
              </a:rPr>
              <a:t>         </a:t>
            </a:r>
            <a:r>
              <a:rPr kumimoji="0" lang="en-US" altLang="en-US" b="0" i="0" u="none" strike="noStrike" cap="none" normalizeH="0" baseline="0" dirty="0">
                <a:ln>
                  <a:noFill/>
                </a:ln>
                <a:solidFill>
                  <a:srgbClr val="A9B7C6"/>
                </a:solidFill>
                <a:effectLst/>
                <a:latin typeface="Menlo" panose="020B0609030804020204" pitchFamily="49" charset="0"/>
                <a:ea typeface="Menlo" panose="020B0609030804020204" pitchFamily="49" charset="0"/>
                <a:cs typeface="Menlo" panose="020B0609030804020204" pitchFamily="49" charset="0"/>
              </a:rPr>
              <a:t>Car.checkStatic();</a:t>
            </a:r>
            <a:br>
              <a:rPr kumimoji="0" lang="en-US" altLang="en-US" b="0" i="0" u="none" strike="noStrike" cap="none" normalizeH="0" baseline="0" dirty="0">
                <a:ln>
                  <a:noFill/>
                </a:ln>
                <a:solidFill>
                  <a:srgbClr val="CC7832"/>
                </a:solidFill>
                <a:effectLst/>
                <a:latin typeface="Menlo" panose="020B0609030804020204" pitchFamily="49" charset="0"/>
                <a:ea typeface="Menlo" panose="020B0609030804020204" pitchFamily="49" charset="0"/>
                <a:cs typeface="Menlo" panose="020B0609030804020204" pitchFamily="49" charset="0"/>
              </a:rPr>
            </a:br>
            <a:r>
              <a:rPr kumimoji="0" lang="en-US" altLang="en-US" b="0" i="0" u="none" strike="noStrike" cap="none" normalizeH="0" baseline="0" dirty="0">
                <a:ln>
                  <a:noFill/>
                </a:ln>
                <a:solidFill>
                  <a:srgbClr val="CC7832"/>
                </a:solidFill>
                <a:effectLst/>
                <a:latin typeface="Menlo" panose="020B0609030804020204" pitchFamily="49" charset="0"/>
                <a:ea typeface="Menlo" panose="020B0609030804020204" pitchFamily="49" charset="0"/>
                <a:cs typeface="Menlo" panose="020B0609030804020204" pitchFamily="49" charset="0"/>
              </a:rPr>
              <a:t>    </a:t>
            </a:r>
            <a:r>
              <a:rPr kumimoji="0" lang="en-US" altLang="en-US" b="0" i="0" u="none" strike="noStrike" cap="none" normalizeH="0" baseline="0" dirty="0">
                <a:ln>
                  <a:noFill/>
                </a:ln>
                <a:solidFill>
                  <a:srgbClr val="A9B7C6"/>
                </a:solidFill>
                <a:effectLst/>
                <a:latin typeface="Menlo" panose="020B0609030804020204" pitchFamily="49" charset="0"/>
                <a:ea typeface="Menlo" panose="020B0609030804020204" pitchFamily="49" charset="0"/>
                <a:cs typeface="Menlo" panose="020B0609030804020204" pitchFamily="49" charset="0"/>
              </a:rPr>
              <a:t>}</a:t>
            </a:r>
            <a:br>
              <a:rPr kumimoji="0" lang="en-US" altLang="en-US" b="0" i="0" u="none" strike="noStrike" cap="none" normalizeH="0" baseline="0" dirty="0">
                <a:ln>
                  <a:noFill/>
                </a:ln>
                <a:solidFill>
                  <a:srgbClr val="A9B7C6"/>
                </a:solidFill>
                <a:effectLst/>
                <a:latin typeface="Menlo" panose="020B0609030804020204" pitchFamily="49" charset="0"/>
                <a:ea typeface="Menlo" panose="020B0609030804020204" pitchFamily="49" charset="0"/>
                <a:cs typeface="Menlo" panose="020B0609030804020204" pitchFamily="49" charset="0"/>
              </a:rPr>
            </a:br>
            <a:r>
              <a:rPr kumimoji="0" lang="en-US" altLang="en-US" b="0" i="0" u="none" strike="noStrike" cap="none" normalizeH="0" baseline="0" dirty="0">
                <a:ln>
                  <a:noFill/>
                </a:ln>
                <a:solidFill>
                  <a:srgbClr val="A9B7C6"/>
                </a:solidFill>
                <a:effectLst/>
                <a:latin typeface="Menlo" panose="020B0609030804020204" pitchFamily="49" charset="0"/>
                <a:ea typeface="Menlo" panose="020B0609030804020204" pitchFamily="49" charset="0"/>
                <a:cs typeface="Menlo" panose="020B0609030804020204" pitchFamily="49" charset="0"/>
              </a:rPr>
              <a:t>}</a:t>
            </a:r>
            <a:endParaRPr kumimoji="0" lang="en-US" altLang="en-US" b="0" i="0" u="none" strike="noStrike" cap="none" normalizeH="0" baseline="0" dirty="0">
              <a:ln>
                <a:noFill/>
              </a:ln>
              <a:solidFill>
                <a:schemeClr val="tx1"/>
              </a:solidFill>
              <a:effectLst/>
              <a:latin typeface="Menlo" panose="020B0609030804020204" pitchFamily="49" charset="0"/>
              <a:ea typeface="Menlo" panose="020B0609030804020204" pitchFamily="49" charset="0"/>
              <a:cs typeface="Menlo" panose="020B0609030804020204" pitchFamily="49" charset="0"/>
            </a:endParaRPr>
          </a:p>
        </p:txBody>
      </p:sp>
      <p:sp>
        <p:nvSpPr>
          <p:cNvPr id="10" name="TextBox 9">
            <a:extLst>
              <a:ext uri="{FF2B5EF4-FFF2-40B4-BE49-F238E27FC236}">
                <a16:creationId xmlns:a16="http://schemas.microsoft.com/office/drawing/2014/main" id="{FC505FFF-1733-9391-9A97-0D510E15CC3A}"/>
              </a:ext>
            </a:extLst>
          </p:cNvPr>
          <p:cNvSpPr txBox="1"/>
          <p:nvPr/>
        </p:nvSpPr>
        <p:spPr>
          <a:xfrm>
            <a:off x="1775460" y="4467449"/>
            <a:ext cx="3763926" cy="400110"/>
          </a:xfrm>
          <a:prstGeom prst="rect">
            <a:avLst/>
          </a:prstGeom>
          <a:noFill/>
        </p:spPr>
        <p:txBody>
          <a:bodyPr wrap="square" rtlCol="0">
            <a:spAutoFit/>
          </a:bodyPr>
          <a:lstStyle/>
          <a:p>
            <a:r>
              <a:rPr lang="en-US" sz="2000" dirty="0">
                <a:solidFill>
                  <a:srgbClr val="FF0000"/>
                </a:solidFill>
              </a:rPr>
              <a:t>Result</a:t>
            </a:r>
            <a:r>
              <a:rPr lang="en-US" dirty="0">
                <a:solidFill>
                  <a:srgbClr val="FF0000"/>
                </a:solidFill>
              </a:rPr>
              <a:t>:</a:t>
            </a:r>
            <a:r>
              <a:rPr lang="en-US" sz="2000" dirty="0">
                <a:solidFill>
                  <a:srgbClr val="FF0000"/>
                </a:solidFill>
              </a:rPr>
              <a:t> </a:t>
            </a:r>
            <a:r>
              <a:rPr lang="vi-VN" sz="2000" dirty="0">
                <a:solidFill>
                  <a:srgbClr val="FF0000"/>
                </a:solidFill>
              </a:rPr>
              <a:t>“</a:t>
            </a:r>
            <a:r>
              <a:rPr lang="en-US" sz="2000" dirty="0" err="1">
                <a:solidFill>
                  <a:srgbClr val="FF0000"/>
                </a:solidFill>
              </a:rPr>
              <a:t>Đây</a:t>
            </a:r>
            <a:r>
              <a:rPr lang="en-US" sz="2000" dirty="0">
                <a:solidFill>
                  <a:srgbClr val="FF0000"/>
                </a:solidFill>
              </a:rPr>
              <a:t> là static method</a:t>
            </a:r>
            <a:r>
              <a:rPr lang="vi-VN" sz="2000" dirty="0">
                <a:solidFill>
                  <a:srgbClr val="FF0000"/>
                </a:solidFill>
              </a:rPr>
              <a:t>”</a:t>
            </a:r>
            <a:endParaRPr lang="en-US" sz="2000" dirty="0">
              <a:solidFill>
                <a:srgbClr val="FF0000"/>
              </a:solidFill>
            </a:endParaRPr>
          </a:p>
        </p:txBody>
      </p:sp>
    </p:spTree>
    <p:extLst>
      <p:ext uri="{BB962C8B-B14F-4D97-AF65-F5344CB8AC3E}">
        <p14:creationId xmlns:p14="http://schemas.microsoft.com/office/powerpoint/2010/main" val="2413175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BE01-9064-EC00-489C-6E7B3D6F6F15}"/>
              </a:ext>
            </a:extLst>
          </p:cNvPr>
          <p:cNvSpPr>
            <a:spLocks noGrp="1"/>
          </p:cNvSpPr>
          <p:nvPr>
            <p:ph type="title"/>
          </p:nvPr>
        </p:nvSpPr>
        <p:spPr/>
        <p:txBody>
          <a:bodyPr>
            <a:normAutofit fontScale="90000"/>
          </a:bodyPr>
          <a:lstStyle/>
          <a:p>
            <a:r>
              <a:rPr lang="en-US" dirty="0"/>
              <a:t>Default method </a:t>
            </a:r>
            <a:r>
              <a:rPr lang="en-US" dirty="0" err="1"/>
              <a:t>trong</a:t>
            </a:r>
            <a:r>
              <a:rPr lang="en-US" dirty="0"/>
              <a:t> Interface</a:t>
            </a:r>
          </a:p>
        </p:txBody>
      </p:sp>
      <p:sp>
        <p:nvSpPr>
          <p:cNvPr id="3" name="Text Placeholder 2">
            <a:extLst>
              <a:ext uri="{FF2B5EF4-FFF2-40B4-BE49-F238E27FC236}">
                <a16:creationId xmlns:a16="http://schemas.microsoft.com/office/drawing/2014/main" id="{F49D2AE9-5671-1683-C192-A00613A97915}"/>
              </a:ext>
            </a:extLst>
          </p:cNvPr>
          <p:cNvSpPr>
            <a:spLocks noGrp="1"/>
          </p:cNvSpPr>
          <p:nvPr>
            <p:ph type="body" idx="1"/>
          </p:nvPr>
        </p:nvSpPr>
        <p:spPr/>
        <p:txBody>
          <a:bodyPr>
            <a:normAutofit/>
          </a:bodyPr>
          <a:lstStyle/>
          <a:p>
            <a:r>
              <a:rPr lang="en-US" sz="1400" dirty="0" err="1">
                <a:solidFill>
                  <a:schemeClr val="bg2"/>
                </a:solidFill>
                <a:latin typeface="Segoe UI" panose="020B0502040204020203" pitchFamily="34" charset="0"/>
                <a:cs typeface="Segoe UI" panose="020B0502040204020203" pitchFamily="34" charset="0"/>
              </a:rPr>
              <a:t>Cấu</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trúc</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khai</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báo</a:t>
            </a:r>
            <a:r>
              <a:rPr lang="en-US" sz="1400" dirty="0">
                <a:solidFill>
                  <a:schemeClr val="bg2"/>
                </a:solidFill>
                <a:latin typeface="Segoe UI" panose="020B0502040204020203" pitchFamily="34" charset="0"/>
                <a:cs typeface="Segoe UI" panose="020B0502040204020203" pitchFamily="34" charset="0"/>
              </a:rPr>
              <a:t>:  default &lt;type&gt; </a:t>
            </a:r>
            <a:r>
              <a:rPr lang="en-US" sz="1400" dirty="0" err="1">
                <a:solidFill>
                  <a:schemeClr val="bg2"/>
                </a:solidFill>
                <a:latin typeface="Segoe UI" panose="020B0502040204020203" pitchFamily="34" charset="0"/>
                <a:cs typeface="Segoe UI" panose="020B0502040204020203" pitchFamily="34" charset="0"/>
              </a:rPr>
              <a:t>nameMethod</a:t>
            </a:r>
            <a:r>
              <a:rPr lang="en-US" sz="1400" dirty="0">
                <a:solidFill>
                  <a:schemeClr val="bg2"/>
                </a:solidFill>
                <a:latin typeface="Segoe UI" panose="020B0502040204020203" pitchFamily="34" charset="0"/>
                <a:cs typeface="Segoe UI" panose="020B0502040204020203" pitchFamily="34" charset="0"/>
              </a:rPr>
              <a:t>(){ }</a:t>
            </a:r>
          </a:p>
          <a:p>
            <a:r>
              <a:rPr lang="en-US" sz="1400" dirty="0" err="1">
                <a:solidFill>
                  <a:schemeClr val="bg2"/>
                </a:solidFill>
                <a:latin typeface="Segoe UI" panose="020B0502040204020203" pitchFamily="34" charset="0"/>
                <a:cs typeface="Segoe UI" panose="020B0502040204020203" pitchFamily="34" charset="0"/>
              </a:rPr>
              <a:t>Đặc</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điểm</a:t>
            </a:r>
            <a:r>
              <a:rPr lang="en-US" sz="1400" dirty="0">
                <a:solidFill>
                  <a:schemeClr val="bg2"/>
                </a:solidFill>
                <a:latin typeface="Segoe UI" panose="020B0502040204020203" pitchFamily="34" charset="0"/>
                <a:cs typeface="Segoe UI" panose="020B0502040204020203" pitchFamily="34" charset="0"/>
              </a:rPr>
              <a:t>: </a:t>
            </a:r>
          </a:p>
          <a:p>
            <a:pPr marL="146050" indent="0">
              <a:buNone/>
            </a:pPr>
            <a:r>
              <a:rPr lang="en-US" sz="1400" dirty="0">
                <a:solidFill>
                  <a:schemeClr val="bg2"/>
                </a:solidFill>
                <a:latin typeface="Segoe UI" panose="020B0502040204020203" pitchFamily="34" charset="0"/>
                <a:cs typeface="Segoe UI" panose="020B0502040204020203" pitchFamily="34" charset="0"/>
              </a:rPr>
              <a:t>       + </a:t>
            </a:r>
            <a:r>
              <a:rPr lang="en-US" sz="1400" dirty="0" err="1">
                <a:solidFill>
                  <a:schemeClr val="bg2"/>
                </a:solidFill>
                <a:latin typeface="Segoe UI" panose="020B0502040204020203" pitchFamily="34" charset="0"/>
                <a:cs typeface="Segoe UI" panose="020B0502040204020203" pitchFamily="34" charset="0"/>
              </a:rPr>
              <a:t>Có</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thân</a:t>
            </a:r>
            <a:r>
              <a:rPr lang="en-US" sz="1400" dirty="0">
                <a:solidFill>
                  <a:schemeClr val="bg2"/>
                </a:solidFill>
                <a:latin typeface="Segoe UI" panose="020B0502040204020203" pitchFamily="34" charset="0"/>
                <a:cs typeface="Segoe UI" panose="020B0502040204020203" pitchFamily="34" charset="0"/>
              </a:rPr>
              <a:t> </a:t>
            </a:r>
            <a:r>
              <a:rPr lang="en-US" sz="1400" dirty="0" err="1">
                <a:solidFill>
                  <a:schemeClr val="bg2"/>
                </a:solidFill>
                <a:latin typeface="Segoe UI" panose="020B0502040204020203" pitchFamily="34" charset="0"/>
                <a:cs typeface="Segoe UI" panose="020B0502040204020203" pitchFamily="34" charset="0"/>
              </a:rPr>
              <a:t>hàm</a:t>
            </a:r>
            <a:endParaRPr lang="en-US" sz="1400" dirty="0">
              <a:solidFill>
                <a:schemeClr val="bg2"/>
              </a:solidFill>
              <a:latin typeface="Segoe UI" panose="020B0502040204020203" pitchFamily="34" charset="0"/>
              <a:cs typeface="Segoe UI" panose="020B0502040204020203" pitchFamily="34" charset="0"/>
            </a:endParaRPr>
          </a:p>
          <a:p>
            <a:pPr marL="146050" indent="0">
              <a:buNone/>
            </a:pPr>
            <a:r>
              <a:rPr lang="en-US" sz="1400" dirty="0">
                <a:solidFill>
                  <a:schemeClr val="bg2"/>
                </a:solidFill>
                <a:latin typeface="Segoe UI" panose="020B0502040204020203" pitchFamily="34" charset="0"/>
                <a:cs typeface="Segoe UI" panose="020B0502040204020203" pitchFamily="34" charset="0"/>
              </a:rPr>
              <a:t>       + </a:t>
            </a:r>
            <a:r>
              <a:rPr lang="en-US" sz="1400" b="1" dirty="0" err="1">
                <a:solidFill>
                  <a:schemeClr val="bg2"/>
                </a:solidFill>
                <a:latin typeface="Segoe UI" panose="020B0502040204020203" pitchFamily="34" charset="0"/>
                <a:cs typeface="Segoe UI" panose="020B0502040204020203" pitchFamily="34" charset="0"/>
              </a:rPr>
              <a:t>Có</a:t>
            </a:r>
            <a:r>
              <a:rPr lang="en-US" sz="1400" b="1" dirty="0">
                <a:solidFill>
                  <a:schemeClr val="bg2"/>
                </a:solidFill>
                <a:latin typeface="Segoe UI" panose="020B0502040204020203" pitchFamily="34" charset="0"/>
                <a:cs typeface="Segoe UI" panose="020B0502040204020203" pitchFamily="34" charset="0"/>
              </a:rPr>
              <a:t> </a:t>
            </a:r>
            <a:r>
              <a:rPr lang="en-US" sz="1400" b="1" dirty="0" err="1">
                <a:solidFill>
                  <a:schemeClr val="bg2"/>
                </a:solidFill>
                <a:latin typeface="Segoe UI" panose="020B0502040204020203" pitchFamily="34" charset="0"/>
                <a:cs typeface="Segoe UI" panose="020B0502040204020203" pitchFamily="34" charset="0"/>
              </a:rPr>
              <a:t>thể</a:t>
            </a:r>
            <a:r>
              <a:rPr lang="en-US" sz="1400" b="1" dirty="0">
                <a:solidFill>
                  <a:schemeClr val="bg2"/>
                </a:solidFill>
                <a:latin typeface="Segoe UI" panose="020B0502040204020203" pitchFamily="34" charset="0"/>
                <a:cs typeface="Segoe UI" panose="020B0502040204020203" pitchFamily="34" charset="0"/>
              </a:rPr>
              <a:t> </a:t>
            </a:r>
            <a:r>
              <a:rPr lang="en-US" sz="1400" dirty="0">
                <a:solidFill>
                  <a:schemeClr val="bg2"/>
                </a:solidFill>
                <a:latin typeface="Segoe UI" panose="020B0502040204020203" pitchFamily="34" charset="0"/>
                <a:cs typeface="Segoe UI" panose="020B0502040204020203" pitchFamily="34" charset="0"/>
              </a:rPr>
              <a:t>override method khi </a:t>
            </a:r>
            <a:r>
              <a:rPr lang="en-US" sz="1400" dirty="0" err="1">
                <a:solidFill>
                  <a:schemeClr val="bg2"/>
                </a:solidFill>
                <a:latin typeface="Segoe UI" panose="020B0502040204020203" pitchFamily="34" charset="0"/>
                <a:cs typeface="Segoe UI" panose="020B0502040204020203" pitchFamily="34" charset="0"/>
              </a:rPr>
              <a:t>có</a:t>
            </a:r>
            <a:r>
              <a:rPr lang="en-US" sz="1400" dirty="0">
                <a:solidFill>
                  <a:schemeClr val="bg2"/>
                </a:solidFill>
                <a:latin typeface="Segoe UI" panose="020B0502040204020203" pitchFamily="34" charset="0"/>
                <a:cs typeface="Segoe UI" panose="020B0502040204020203" pitchFamily="34" charset="0"/>
              </a:rPr>
              <a:t> Class implements</a:t>
            </a:r>
          </a:p>
        </p:txBody>
      </p:sp>
    </p:spTree>
    <p:extLst>
      <p:ext uri="{BB962C8B-B14F-4D97-AF65-F5344CB8AC3E}">
        <p14:creationId xmlns:p14="http://schemas.microsoft.com/office/powerpoint/2010/main" val="2595544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BC376A-EF86-4CC6-A30C-5FC43454BB3C}"/>
              </a:ext>
            </a:extLst>
          </p:cNvPr>
          <p:cNvSpPr>
            <a:spLocks noChangeArrowheads="1"/>
          </p:cNvSpPr>
          <p:nvPr/>
        </p:nvSpPr>
        <p:spPr bwMode="auto">
          <a:xfrm>
            <a:off x="472441" y="190338"/>
            <a:ext cx="3829704"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C7832"/>
                </a:solidFill>
                <a:effectLst/>
                <a:latin typeface="JetBrains Mono"/>
              </a:rPr>
              <a:t>public interface </a:t>
            </a:r>
            <a:r>
              <a:rPr kumimoji="0" lang="en-US" altLang="en-US" sz="1200" b="0" i="0" u="none" strike="noStrike" cap="none" normalizeH="0" baseline="0" dirty="0">
                <a:ln>
                  <a:noFill/>
                </a:ln>
                <a:solidFill>
                  <a:srgbClr val="A9B7C6"/>
                </a:solidFill>
                <a:effectLst/>
                <a:latin typeface="JetBrains Mono"/>
              </a:rPr>
              <a:t>Car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default void </a:t>
            </a:r>
            <a:r>
              <a:rPr kumimoji="0" lang="en-US" altLang="en-US" sz="1200" b="0" i="0" u="none" strike="noStrike" cap="none" normalizeH="0" baseline="0" dirty="0">
                <a:ln>
                  <a:noFill/>
                </a:ln>
                <a:solidFill>
                  <a:srgbClr val="FFC66D"/>
                </a:solidFill>
                <a:effectLst/>
                <a:latin typeface="JetBrains Mono"/>
              </a:rPr>
              <a:t>checkDefault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System.</a:t>
            </a:r>
            <a:r>
              <a:rPr kumimoji="0" lang="en-US" altLang="en-US" sz="1200" b="0" i="1" u="none" strike="noStrike" cap="none" normalizeH="0" baseline="0" dirty="0">
                <a:ln>
                  <a:noFill/>
                </a:ln>
                <a:solidFill>
                  <a:srgbClr val="9876AA"/>
                </a:solidFill>
                <a:effectLst/>
                <a:latin typeface="JetBrains Mono"/>
              </a:rPr>
              <a:t>out</a:t>
            </a:r>
            <a:r>
              <a:rPr kumimoji="0" lang="en-US" altLang="en-US" sz="1200" b="0" i="0" u="none" strike="noStrike" cap="none" normalizeH="0" baseline="0" dirty="0">
                <a:ln>
                  <a:noFill/>
                </a:ln>
                <a:solidFill>
                  <a:srgbClr val="A9B7C6"/>
                </a:solidFill>
                <a:effectLst/>
                <a:latin typeface="JetBrains Mono"/>
              </a:rPr>
              <a:t>.println(</a:t>
            </a:r>
            <a:r>
              <a:rPr kumimoji="0" lang="en-US" altLang="en-US" sz="1200" b="0" i="0" u="none" strike="noStrike" cap="none" normalizeH="0" baseline="0" dirty="0">
                <a:ln>
                  <a:noFill/>
                </a:ln>
                <a:solidFill>
                  <a:srgbClr val="6A8759"/>
                </a:solidFill>
                <a:effectLst/>
                <a:latin typeface="JetBrains Mono"/>
              </a:rPr>
              <a:t>"Đây là default method"</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D2EEAD34-1578-E905-8326-90F9732BDB33}"/>
              </a:ext>
            </a:extLst>
          </p:cNvPr>
          <p:cNvSpPr>
            <a:spLocks noChangeArrowheads="1"/>
          </p:cNvSpPr>
          <p:nvPr/>
        </p:nvSpPr>
        <p:spPr bwMode="auto">
          <a:xfrm>
            <a:off x="4499178" y="1565927"/>
            <a:ext cx="4378122" cy="34163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C7832"/>
                </a:solidFill>
                <a:effectLst/>
                <a:latin typeface="JetBrains Mono"/>
              </a:rPr>
              <a:t>public class </a:t>
            </a:r>
            <a:r>
              <a:rPr kumimoji="0" lang="en-US" altLang="en-US" sz="1200" b="0" i="0" u="none" strike="noStrike" cap="none" normalizeH="0" baseline="0" dirty="0">
                <a:ln>
                  <a:noFill/>
                </a:ln>
                <a:solidFill>
                  <a:srgbClr val="A9B7C6"/>
                </a:solidFill>
                <a:effectLst/>
                <a:latin typeface="JetBrains Mono"/>
              </a:rPr>
              <a:t>CarServiceImpl </a:t>
            </a:r>
            <a:r>
              <a:rPr kumimoji="0" lang="en-US" altLang="en-US" sz="1200" b="0" i="0" u="none" strike="noStrike" cap="none" normalizeH="0" baseline="0" dirty="0">
                <a:ln>
                  <a:noFill/>
                </a:ln>
                <a:solidFill>
                  <a:srgbClr val="CC7832"/>
                </a:solidFill>
                <a:effectLst/>
                <a:latin typeface="JetBrains Mono"/>
              </a:rPr>
              <a:t>implements </a:t>
            </a:r>
            <a:r>
              <a:rPr kumimoji="0" lang="en-US" altLang="en-US" sz="1200" b="0" i="0" u="none" strike="noStrike" cap="none" normalizeH="0" baseline="0" dirty="0">
                <a:ln>
                  <a:noFill/>
                </a:ln>
                <a:solidFill>
                  <a:srgbClr val="A9B7C6"/>
                </a:solidFill>
                <a:effectLst/>
                <a:latin typeface="JetBrains Mono"/>
              </a:rPr>
              <a:t>CarService</a:t>
            </a: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Car{</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BBB529"/>
                </a:solidFill>
                <a:effectLst/>
                <a:latin typeface="JetBrains Mono"/>
              </a:rPr>
              <a:t>@Override</a:t>
            </a:r>
            <a:br>
              <a:rPr kumimoji="0" lang="en-US" altLang="en-US" sz="1200" b="0" i="0" u="none" strike="noStrike" cap="none" normalizeH="0" baseline="0" dirty="0">
                <a:ln>
                  <a:noFill/>
                </a:ln>
                <a:solidFill>
                  <a:srgbClr val="BBB529"/>
                </a:solidFill>
                <a:effectLst/>
                <a:latin typeface="JetBrains Mono"/>
              </a:rPr>
            </a:br>
            <a:r>
              <a:rPr kumimoji="0" lang="en-US" altLang="en-US" sz="1200" b="0" i="0" u="none" strike="noStrike" cap="none" normalizeH="0" baseline="0" dirty="0">
                <a:ln>
                  <a:noFill/>
                </a:ln>
                <a:solidFill>
                  <a:srgbClr val="BBB52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public void </a:t>
            </a:r>
            <a:r>
              <a:rPr kumimoji="0" lang="en-US" altLang="en-US" sz="1200" b="0" i="0" u="none" strike="noStrike" cap="none" normalizeH="0" baseline="0" dirty="0">
                <a:ln>
                  <a:noFill/>
                </a:ln>
                <a:solidFill>
                  <a:srgbClr val="FFC66D"/>
                </a:solidFill>
                <a:effectLst/>
                <a:latin typeface="JetBrains Mono"/>
              </a:rPr>
              <a:t>cleanCar</a:t>
            </a: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BBB529"/>
                </a:solidFill>
                <a:effectLst/>
                <a:latin typeface="JetBrains Mono"/>
              </a:rPr>
              <a:t>@Override</a:t>
            </a:r>
            <a:br>
              <a:rPr kumimoji="0" lang="en-US" altLang="en-US" sz="1200" b="0" i="0" u="none" strike="noStrike" cap="none" normalizeH="0" baseline="0" dirty="0">
                <a:ln>
                  <a:noFill/>
                </a:ln>
                <a:solidFill>
                  <a:srgbClr val="BBB529"/>
                </a:solidFill>
                <a:effectLst/>
                <a:latin typeface="JetBrains Mono"/>
              </a:rPr>
            </a:br>
            <a:r>
              <a:rPr kumimoji="0" lang="en-US" altLang="en-US" sz="1200" b="0" i="0" u="none" strike="noStrike" cap="none" normalizeH="0" baseline="0" dirty="0">
                <a:ln>
                  <a:noFill/>
                </a:ln>
                <a:solidFill>
                  <a:srgbClr val="BBB52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public void </a:t>
            </a:r>
            <a:r>
              <a:rPr kumimoji="0" lang="en-US" altLang="en-US" sz="1200" b="0" i="0" u="none" strike="noStrike" cap="none" normalizeH="0" baseline="0" dirty="0">
                <a:ln>
                  <a:noFill/>
                </a:ln>
                <a:solidFill>
                  <a:srgbClr val="FFC66D"/>
                </a:solidFill>
                <a:effectLst/>
                <a:latin typeface="JetBrains Mono"/>
              </a:rPr>
              <a:t>fix</a:t>
            </a: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BBB529"/>
                </a:solidFill>
                <a:effectLst/>
                <a:latin typeface="JetBrains Mono"/>
              </a:rPr>
              <a:t>@Override</a:t>
            </a:r>
            <a:br>
              <a:rPr kumimoji="0" lang="en-US" altLang="en-US" sz="1200" b="0" i="0" u="none" strike="noStrike" cap="none" normalizeH="0" baseline="0" dirty="0">
                <a:ln>
                  <a:noFill/>
                </a:ln>
                <a:solidFill>
                  <a:srgbClr val="BBB529"/>
                </a:solidFill>
                <a:effectLst/>
                <a:latin typeface="JetBrains Mono"/>
              </a:rPr>
            </a:br>
            <a:r>
              <a:rPr kumimoji="0" lang="en-US" altLang="en-US" sz="1200" b="0" i="0" u="none" strike="noStrike" cap="none" normalizeH="0" baseline="0" dirty="0">
                <a:ln>
                  <a:noFill/>
                </a:ln>
                <a:solidFill>
                  <a:srgbClr val="BBB52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public void </a:t>
            </a:r>
            <a:r>
              <a:rPr kumimoji="0" lang="en-US" altLang="en-US" sz="1200" b="0" i="0" u="none" strike="noStrike" cap="none" normalizeH="0" baseline="0" dirty="0">
                <a:ln>
                  <a:noFill/>
                </a:ln>
                <a:solidFill>
                  <a:srgbClr val="FFC66D"/>
                </a:solidFill>
                <a:effectLst/>
                <a:latin typeface="JetBrains Mono"/>
              </a:rPr>
              <a:t>checkDefault</a:t>
            </a: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System.</a:t>
            </a:r>
            <a:r>
              <a:rPr kumimoji="0" lang="en-US" altLang="en-US" sz="1200" b="0" i="1" u="none" strike="noStrike" cap="none" normalizeH="0" baseline="0" dirty="0">
                <a:ln>
                  <a:noFill/>
                </a:ln>
                <a:solidFill>
                  <a:srgbClr val="9876AA"/>
                </a:solidFill>
                <a:effectLst/>
                <a:latin typeface="JetBrains Mono"/>
              </a:rPr>
              <a:t>out</a:t>
            </a:r>
            <a:r>
              <a:rPr kumimoji="0" lang="en-US" altLang="en-US" sz="1200" b="0" i="0" u="none" strike="noStrike" cap="none" normalizeH="0" baseline="0" dirty="0">
                <a:ln>
                  <a:noFill/>
                </a:ln>
                <a:solidFill>
                  <a:srgbClr val="A9B7C6"/>
                </a:solidFill>
                <a:effectLst/>
                <a:latin typeface="JetBrains Mono"/>
              </a:rPr>
              <a:t>.println(</a:t>
            </a:r>
            <a:r>
              <a:rPr kumimoji="0" lang="en-US" altLang="en-US" sz="1200" b="0" i="0" u="none" strike="noStrike" cap="none" normalizeH="0" baseline="0" dirty="0">
                <a:ln>
                  <a:noFill/>
                </a:ln>
                <a:solidFill>
                  <a:srgbClr val="6A8759"/>
                </a:solidFill>
                <a:effectLst/>
                <a:latin typeface="JetBrains Mono"/>
              </a:rPr>
              <a:t>"Đây là CarServiceImpl khi được override"</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cxnSp>
        <p:nvCxnSpPr>
          <p:cNvPr id="8" name="Connector: Elbow 7">
            <a:extLst>
              <a:ext uri="{FF2B5EF4-FFF2-40B4-BE49-F238E27FC236}">
                <a16:creationId xmlns:a16="http://schemas.microsoft.com/office/drawing/2014/main" id="{75614281-5782-4896-46C4-9A171BC58993}"/>
              </a:ext>
            </a:extLst>
          </p:cNvPr>
          <p:cNvCxnSpPr>
            <a:stCxn id="2" idx="3"/>
            <a:endCxn id="3" idx="0"/>
          </p:cNvCxnSpPr>
          <p:nvPr/>
        </p:nvCxnSpPr>
        <p:spPr>
          <a:xfrm>
            <a:off x="4302145" y="790503"/>
            <a:ext cx="2386094" cy="7754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469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03264A-292F-D37D-B47B-E0DE49670094}"/>
              </a:ext>
            </a:extLst>
          </p:cNvPr>
          <p:cNvSpPr txBox="1"/>
          <p:nvPr/>
        </p:nvSpPr>
        <p:spPr>
          <a:xfrm>
            <a:off x="594360" y="1865433"/>
            <a:ext cx="8077200" cy="338554"/>
          </a:xfrm>
          <a:prstGeom prst="rect">
            <a:avLst/>
          </a:prstGeom>
          <a:noFill/>
        </p:spPr>
        <p:txBody>
          <a:bodyPr wrap="square">
            <a:spAutoFit/>
          </a:bodyPr>
          <a:lstStyle/>
          <a:p>
            <a:r>
              <a:rPr lang="en-US" sz="1600" dirty="0">
                <a:hlinkClick r:id="rId2"/>
              </a:rPr>
              <a:t>https://www.cs.umd.edu/class/summer2018/cmsc132/javatest/interfaces/interfaces.html</a:t>
            </a:r>
            <a:r>
              <a:rPr lang="vi-VN" sz="1600" dirty="0"/>
              <a:t> </a:t>
            </a:r>
            <a:endParaRPr lang="en-US" sz="1600" dirty="0"/>
          </a:p>
        </p:txBody>
      </p:sp>
      <p:sp>
        <p:nvSpPr>
          <p:cNvPr id="4" name="TextBox 3">
            <a:extLst>
              <a:ext uri="{FF2B5EF4-FFF2-40B4-BE49-F238E27FC236}">
                <a16:creationId xmlns:a16="http://schemas.microsoft.com/office/drawing/2014/main" id="{AC397762-8D2E-DBFA-B471-D17D02A6172D}"/>
              </a:ext>
            </a:extLst>
          </p:cNvPr>
          <p:cNvSpPr txBox="1"/>
          <p:nvPr/>
        </p:nvSpPr>
        <p:spPr>
          <a:xfrm>
            <a:off x="594360" y="1113938"/>
            <a:ext cx="2169042" cy="369332"/>
          </a:xfrm>
          <a:prstGeom prst="rect">
            <a:avLst/>
          </a:prstGeom>
          <a:noFill/>
        </p:spPr>
        <p:txBody>
          <a:bodyPr wrap="square" rtlCol="0">
            <a:spAutoFit/>
          </a:bodyPr>
          <a:lstStyle/>
          <a:p>
            <a:r>
              <a:rPr lang="en-US" sz="1800" b="1" dirty="0"/>
              <a:t>Quiz</a:t>
            </a:r>
          </a:p>
        </p:txBody>
      </p:sp>
    </p:spTree>
    <p:extLst>
      <p:ext uri="{BB962C8B-B14F-4D97-AF65-F5344CB8AC3E}">
        <p14:creationId xmlns:p14="http://schemas.microsoft.com/office/powerpoint/2010/main" val="90471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2455BF-FD4E-2AB3-EEF8-127B6C1C4445}"/>
              </a:ext>
            </a:extLst>
          </p:cNvPr>
          <p:cNvSpPr>
            <a:spLocks noChangeArrowheads="1"/>
          </p:cNvSpPr>
          <p:nvPr/>
        </p:nvSpPr>
        <p:spPr bwMode="auto">
          <a:xfrm>
            <a:off x="605975" y="3384086"/>
            <a:ext cx="6744154" cy="1231058"/>
          </a:xfrm>
          <a:prstGeom prst="rect">
            <a:avLst/>
          </a:prstGeom>
          <a:solidFill>
            <a:schemeClr val="bg2">
              <a:lumMod val="90000"/>
              <a:lumOff val="10000"/>
            </a:schemeClr>
          </a:solidFill>
          <a:ln>
            <a:noFill/>
          </a:ln>
          <a:effectLst/>
        </p:spPr>
        <p:txBody>
          <a:bodyPr vert="horz" wrap="none" lIns="91440" tIns="76176"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class</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F8C555"/>
                </a:solidFill>
                <a:effectLst/>
                <a:latin typeface="Consolas" panose="020B0609020204030204" pitchFamily="49" charset="0"/>
                <a:ea typeface="Times New Roman" panose="02020603050405020304" pitchFamily="18" charset="0"/>
                <a:cs typeface="Courier New" panose="02070309020205020404" pitchFamily="49" charset="0"/>
              </a:rPr>
              <a:t>Book</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&lt;</a:t>
            </a:r>
            <a:r>
              <a:rPr kumimoji="0" lang="en-US" altLang="en-US" b="0" i="0" u="none" strike="noStrike" cap="none" normalizeH="0" baseline="0" dirty="0">
                <a:ln>
                  <a:noFill/>
                </a:ln>
                <a:solidFill>
                  <a:srgbClr val="F8C555"/>
                </a:solidFill>
                <a:effectLst/>
                <a:latin typeface="Consolas" panose="020B0609020204030204" pitchFamily="49" charset="0"/>
                <a:ea typeface="Times New Roman" panose="02020603050405020304" pitchFamily="18" charset="0"/>
                <a:cs typeface="Courier New" panose="02070309020205020404" pitchFamily="49" charset="0"/>
              </a:rPr>
              <a:t>T</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&gt; </a:t>
            </a: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implements</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writer&lt;</a:t>
            </a:r>
            <a:r>
              <a:rPr kumimoji="0" lang="en-US" altLang="en-US" b="0" i="0" u="none" strike="noStrike" cap="none" normalizeH="0" baseline="0" dirty="0">
                <a:ln>
                  <a:noFill/>
                </a:ln>
                <a:solidFill>
                  <a:srgbClr val="F8C555"/>
                </a:solidFill>
                <a:effectLst/>
                <a:latin typeface="Consolas" panose="020B0609020204030204" pitchFamily="49" charset="0"/>
                <a:ea typeface="Times New Roman" panose="02020603050405020304" pitchFamily="18" charset="0"/>
                <a:cs typeface="Courier New" panose="02070309020205020404" pitchFamily="49" charset="0"/>
              </a:rPr>
              <a:t>T</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@Override    </a:t>
            </a: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public</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void</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F08D49"/>
                </a:solidFill>
                <a:effectLst/>
                <a:latin typeface="Consolas" panose="020B0609020204030204" pitchFamily="49" charset="0"/>
                <a:ea typeface="Times New Roman" panose="02020603050405020304" pitchFamily="18" charset="0"/>
                <a:cs typeface="Courier New" panose="02070309020205020404" pitchFamily="49" charset="0"/>
              </a:rPr>
              <a:t>update</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rgbClr val="F8C555"/>
                </a:solidFill>
                <a:effectLst/>
                <a:latin typeface="Consolas" panose="020B0609020204030204" pitchFamily="49" charset="0"/>
                <a:ea typeface="Times New Roman" panose="02020603050405020304" pitchFamily="18" charset="0"/>
                <a:cs typeface="Courier New" panose="02070309020205020404" pitchFamily="49" charset="0"/>
              </a:rPr>
              <a:t>T</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obj) { </a:t>
            </a:r>
            <a:r>
              <a:rPr kumimoji="0" lang="en-US" altLang="en-US" b="0" i="0" u="none" strike="noStrike" cap="none" normalizeH="0" baseline="0" dirty="0">
                <a:ln>
                  <a:noFill/>
                </a:ln>
                <a:solidFill>
                  <a:srgbClr val="999999"/>
                </a:solidFill>
                <a:effectLst/>
                <a:latin typeface="Consolas" panose="020B0609020204030204" pitchFamily="49" charset="0"/>
                <a:ea typeface="Times New Roman" panose="02020603050405020304" pitchFamily="18" charset="0"/>
                <a:cs typeface="Courier New" panose="02070309020205020404" pitchFamily="49" charset="0"/>
              </a:rPr>
              <a:t>// do something</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@Override    </a:t>
            </a: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public</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void</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F08D49"/>
                </a:solidFill>
                <a:effectLst/>
                <a:latin typeface="Consolas" panose="020B0609020204030204" pitchFamily="49" charset="0"/>
                <a:ea typeface="Times New Roman" panose="02020603050405020304" pitchFamily="18" charset="0"/>
                <a:cs typeface="Courier New" panose="02070309020205020404" pitchFamily="49" charset="0"/>
              </a:rPr>
              <a:t>delete</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rgbClr val="F8C555"/>
                </a:solidFill>
                <a:effectLst/>
                <a:latin typeface="Consolas" panose="020B0609020204030204" pitchFamily="49" charset="0"/>
                <a:ea typeface="Times New Roman" panose="02020603050405020304" pitchFamily="18" charset="0"/>
                <a:cs typeface="Courier New" panose="02070309020205020404" pitchFamily="49" charset="0"/>
              </a:rPr>
              <a:t>T</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obj) { </a:t>
            </a:r>
            <a:r>
              <a:rPr kumimoji="0" lang="en-US" altLang="en-US" b="0" i="0" u="none" strike="noStrike" cap="none" normalizeH="0" baseline="0" dirty="0">
                <a:ln>
                  <a:noFill/>
                </a:ln>
                <a:solidFill>
                  <a:srgbClr val="999999"/>
                </a:solidFill>
                <a:effectLst/>
                <a:latin typeface="Consolas" panose="020B0609020204030204" pitchFamily="49" charset="0"/>
                <a:ea typeface="Times New Roman" panose="02020603050405020304" pitchFamily="18" charset="0"/>
                <a:cs typeface="Courier New" panose="02070309020205020404" pitchFamily="49" charset="0"/>
              </a:rPr>
              <a:t>// do something</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@Override    </a:t>
            </a: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public</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void</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F08D49"/>
                </a:solidFill>
                <a:effectLst/>
                <a:latin typeface="Consolas" panose="020B0609020204030204" pitchFamily="49" charset="0"/>
                <a:ea typeface="Times New Roman" panose="02020603050405020304" pitchFamily="18" charset="0"/>
                <a:cs typeface="Courier New" panose="02070309020205020404" pitchFamily="49" charset="0"/>
              </a:rPr>
              <a:t>write</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rgbClr val="F8C555"/>
                </a:solidFill>
                <a:effectLst/>
                <a:latin typeface="Consolas" panose="020B0609020204030204" pitchFamily="49" charset="0"/>
                <a:ea typeface="Times New Roman" panose="02020603050405020304" pitchFamily="18" charset="0"/>
                <a:cs typeface="Courier New" panose="02070309020205020404" pitchFamily="49" charset="0"/>
              </a:rPr>
              <a:t>T</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obj)  {  </a:t>
            </a:r>
            <a:r>
              <a:rPr kumimoji="0" lang="en-US" altLang="en-US" b="0" i="0" u="none" strike="noStrike" cap="none" normalizeH="0" baseline="0" dirty="0">
                <a:ln>
                  <a:noFill/>
                </a:ln>
                <a:solidFill>
                  <a:srgbClr val="999999"/>
                </a:solidFill>
                <a:effectLst/>
                <a:latin typeface="Consolas" panose="020B0609020204030204" pitchFamily="49" charset="0"/>
                <a:ea typeface="Times New Roman" panose="02020603050405020304" pitchFamily="18" charset="0"/>
                <a:cs typeface="Courier New" panose="02070309020205020404" pitchFamily="49" charset="0"/>
              </a:rPr>
              <a:t>// do something  </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F727F063-0130-4C9B-E76F-BEFD7A684AD8}"/>
              </a:ext>
            </a:extLst>
          </p:cNvPr>
          <p:cNvSpPr>
            <a:spLocks noChangeArrowheads="1"/>
          </p:cNvSpPr>
          <p:nvPr/>
        </p:nvSpPr>
        <p:spPr bwMode="auto">
          <a:xfrm>
            <a:off x="605976" y="1874262"/>
            <a:ext cx="6744154" cy="1231058"/>
          </a:xfrm>
          <a:prstGeom prst="rect">
            <a:avLst/>
          </a:prstGeom>
          <a:solidFill>
            <a:schemeClr val="bg2">
              <a:lumMod val="90000"/>
              <a:lumOff val="10000"/>
            </a:schemeClr>
          </a:solidFill>
          <a:ln>
            <a:noFill/>
          </a:ln>
          <a:effectLst/>
        </p:spPr>
        <p:txBody>
          <a:bodyPr vert="horz" wrap="square" lIns="91440" tIns="76176" rIns="9144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interface</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writer&lt;</a:t>
            </a:r>
            <a:r>
              <a:rPr kumimoji="0" lang="en-US" altLang="en-US" b="0" i="0" u="none" strike="noStrike" cap="none" normalizeH="0" baseline="0" dirty="0">
                <a:ln>
                  <a:noFill/>
                </a:ln>
                <a:solidFill>
                  <a:srgbClr val="F8C555"/>
                </a:solidFill>
                <a:effectLst/>
                <a:latin typeface="Consolas" panose="020B0609020204030204" pitchFamily="49" charset="0"/>
                <a:ea typeface="Times New Roman" panose="02020603050405020304" pitchFamily="18" charset="0"/>
                <a:cs typeface="Courier New" panose="02070309020205020404" pitchFamily="49" charset="0"/>
              </a:rPr>
              <a:t>T</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void</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F08D49"/>
                </a:solidFill>
                <a:effectLst/>
                <a:latin typeface="Consolas" panose="020B0609020204030204" pitchFamily="49" charset="0"/>
                <a:ea typeface="Times New Roman" panose="02020603050405020304" pitchFamily="18" charset="0"/>
                <a:cs typeface="Courier New" panose="02070309020205020404" pitchFamily="49" charset="0"/>
              </a:rPr>
              <a:t>update</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rgbClr val="F8C555"/>
                </a:solidFill>
                <a:effectLst/>
                <a:latin typeface="Consolas" panose="020B0609020204030204" pitchFamily="49" charset="0"/>
                <a:ea typeface="Times New Roman" panose="02020603050405020304" pitchFamily="18" charset="0"/>
                <a:cs typeface="Courier New" panose="02070309020205020404" pitchFamily="49" charset="0"/>
              </a:rPr>
              <a:t>T</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obj)</a:t>
            </a:r>
            <a:r>
              <a:rPr kumimoji="0" lang="en-US" altLang="en-US"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void</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F08D49"/>
                </a:solidFill>
                <a:effectLst/>
                <a:latin typeface="Consolas" panose="020B0609020204030204" pitchFamily="49" charset="0"/>
                <a:ea typeface="Times New Roman" panose="02020603050405020304" pitchFamily="18" charset="0"/>
                <a:cs typeface="Courier New" panose="02070309020205020404" pitchFamily="49" charset="0"/>
              </a:rPr>
              <a:t>delete</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rgbClr val="F8C555"/>
                </a:solidFill>
                <a:effectLst/>
                <a:latin typeface="Consolas" panose="020B0609020204030204" pitchFamily="49" charset="0"/>
                <a:ea typeface="Times New Roman" panose="02020603050405020304" pitchFamily="18" charset="0"/>
                <a:cs typeface="Courier New" panose="02070309020205020404" pitchFamily="49" charset="0"/>
              </a:rPr>
              <a:t>T</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obj)</a:t>
            </a:r>
            <a:r>
              <a:rPr kumimoji="0" lang="en-US" altLang="en-US"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CC99CD"/>
                </a:solidFill>
                <a:effectLst/>
                <a:latin typeface="Consolas" panose="020B0609020204030204" pitchFamily="49" charset="0"/>
                <a:ea typeface="Times New Roman" panose="02020603050405020304" pitchFamily="18" charset="0"/>
                <a:cs typeface="Courier New" panose="02070309020205020404" pitchFamily="49" charset="0"/>
              </a:rPr>
              <a:t>void</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rgbClr val="F08D49"/>
                </a:solidFill>
                <a:effectLst/>
                <a:latin typeface="Consolas" panose="020B0609020204030204" pitchFamily="49" charset="0"/>
                <a:ea typeface="Times New Roman" panose="02020603050405020304" pitchFamily="18" charset="0"/>
                <a:cs typeface="Courier New" panose="02070309020205020404" pitchFamily="49" charset="0"/>
              </a:rPr>
              <a:t>write</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b="0" i="0" u="none" strike="noStrike" cap="none" normalizeH="0" baseline="0" dirty="0">
                <a:ln>
                  <a:noFill/>
                </a:ln>
                <a:solidFill>
                  <a:srgbClr val="F8C555"/>
                </a:solidFill>
                <a:effectLst/>
                <a:latin typeface="Consolas" panose="020B0609020204030204" pitchFamily="49" charset="0"/>
                <a:ea typeface="Times New Roman" panose="02020603050405020304" pitchFamily="18" charset="0"/>
                <a:cs typeface="Courier New" panose="02070309020205020404" pitchFamily="49" charset="0"/>
              </a:rPr>
              <a:t>T</a:t>
            </a: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 obj)</a:t>
            </a:r>
            <a:r>
              <a:rPr kumimoji="0" lang="en-US" altLang="en-US"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CCCC"/>
                </a:solidFill>
                <a:effectLst/>
                <a:latin typeface="Consolas" panose="020B0609020204030204" pitchFamily="49" charset="0"/>
                <a:ea typeface="Times New Roman" panose="02020603050405020304" pitchFamily="18"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2150375-70B8-7C2A-7930-B3CC37F45CF2}"/>
              </a:ext>
            </a:extLst>
          </p:cNvPr>
          <p:cNvSpPr txBox="1"/>
          <p:nvPr/>
        </p:nvSpPr>
        <p:spPr>
          <a:xfrm>
            <a:off x="531627" y="975008"/>
            <a:ext cx="5358810" cy="400110"/>
          </a:xfrm>
          <a:prstGeom prst="rect">
            <a:avLst/>
          </a:prstGeom>
          <a:noFill/>
        </p:spPr>
        <p:txBody>
          <a:bodyPr wrap="square" rtlCol="0">
            <a:spAutoFit/>
          </a:bodyPr>
          <a:lstStyle/>
          <a:p>
            <a:r>
              <a:rPr lang="en-US" sz="2000" b="1" dirty="0" err="1"/>
              <a:t>Kết</a:t>
            </a:r>
            <a:r>
              <a:rPr lang="en-US" sz="2000" b="1" dirty="0"/>
              <a:t> </a:t>
            </a:r>
            <a:r>
              <a:rPr lang="en-US" sz="2000" b="1" dirty="0" err="1"/>
              <a:t>hợp</a:t>
            </a:r>
            <a:r>
              <a:rPr lang="en-US" sz="2000" b="1" dirty="0"/>
              <a:t> Interface </a:t>
            </a:r>
            <a:r>
              <a:rPr lang="en-US" sz="2000" b="1" dirty="0" err="1"/>
              <a:t>với</a:t>
            </a:r>
            <a:r>
              <a:rPr lang="en-US" sz="2000" b="1" dirty="0"/>
              <a:t> Generic</a:t>
            </a:r>
          </a:p>
        </p:txBody>
      </p:sp>
    </p:spTree>
    <p:extLst>
      <p:ext uri="{BB962C8B-B14F-4D97-AF65-F5344CB8AC3E}">
        <p14:creationId xmlns:p14="http://schemas.microsoft.com/office/powerpoint/2010/main" val="3071788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874419C-9375-24BC-29BB-1621EA5A848E}"/>
              </a:ext>
            </a:extLst>
          </p:cNvPr>
          <p:cNvSpPr txBox="1"/>
          <p:nvPr/>
        </p:nvSpPr>
        <p:spPr>
          <a:xfrm>
            <a:off x="559981" y="620607"/>
            <a:ext cx="8172893" cy="646331"/>
          </a:xfrm>
          <a:prstGeom prst="rect">
            <a:avLst/>
          </a:prstGeom>
          <a:noFill/>
        </p:spPr>
        <p:txBody>
          <a:bodyPr wrap="square" rtlCol="0">
            <a:spAutoFit/>
          </a:bodyPr>
          <a:lstStyle/>
          <a:p>
            <a:r>
              <a:rPr lang="en-US" sz="1800" b="1" dirty="0" err="1">
                <a:solidFill>
                  <a:srgbClr val="3A4145"/>
                </a:solidFill>
                <a:latin typeface="Merriweather" panose="020B0604020202020204" pitchFamily="2" charset="0"/>
              </a:rPr>
              <a:t>M</a:t>
            </a:r>
            <a:r>
              <a:rPr lang="en-US" sz="1800" b="1" i="0" dirty="0" err="1">
                <a:solidFill>
                  <a:srgbClr val="3A4145"/>
                </a:solidFill>
                <a:effectLst/>
                <a:latin typeface="Merriweather" panose="020B0604020202020204" pitchFamily="2" charset="0"/>
              </a:rPr>
              <a:t>ột</a:t>
            </a:r>
            <a:r>
              <a:rPr lang="en-US" sz="1800" b="1" i="0" dirty="0">
                <a:solidFill>
                  <a:srgbClr val="3A4145"/>
                </a:solidFill>
                <a:effectLst/>
                <a:latin typeface="Merriweather" panose="020B0604020202020204" pitchFamily="2" charset="0"/>
              </a:rPr>
              <a:t> class </a:t>
            </a:r>
            <a:r>
              <a:rPr lang="en-US" sz="1800" b="1" i="0" dirty="0" err="1">
                <a:solidFill>
                  <a:srgbClr val="3A4145"/>
                </a:solidFill>
                <a:effectLst/>
                <a:latin typeface="Merriweather" panose="020B0604020202020204" pitchFamily="2" charset="0"/>
              </a:rPr>
              <a:t>có</a:t>
            </a:r>
            <a:r>
              <a:rPr lang="en-US" sz="1800" b="1" i="0" dirty="0">
                <a:solidFill>
                  <a:srgbClr val="3A4145"/>
                </a:solidFill>
                <a:effectLst/>
                <a:latin typeface="Merriweather" panose="020B0604020202020204" pitchFamily="2" charset="0"/>
              </a:rPr>
              <a:t> </a:t>
            </a:r>
            <a:r>
              <a:rPr lang="en-US" sz="1800" b="1" i="0" dirty="0" err="1">
                <a:solidFill>
                  <a:srgbClr val="3A4145"/>
                </a:solidFill>
                <a:effectLst/>
                <a:latin typeface="Merriweather" panose="020B0604020202020204" pitchFamily="2" charset="0"/>
              </a:rPr>
              <a:t>thể</a:t>
            </a:r>
            <a:r>
              <a:rPr lang="en-US" sz="1800" b="1" i="0" dirty="0">
                <a:solidFill>
                  <a:srgbClr val="3A4145"/>
                </a:solidFill>
                <a:effectLst/>
                <a:latin typeface="Merriweather" panose="020B0604020202020204" pitchFamily="2" charset="0"/>
              </a:rPr>
              <a:t> implements </a:t>
            </a:r>
            <a:r>
              <a:rPr lang="en-US" sz="1800" b="1" i="0" dirty="0" err="1">
                <a:solidFill>
                  <a:srgbClr val="3A4145"/>
                </a:solidFill>
                <a:effectLst/>
                <a:latin typeface="Merriweather" panose="020B0604020202020204" pitchFamily="2" charset="0"/>
              </a:rPr>
              <a:t>nhiều</a:t>
            </a:r>
            <a:r>
              <a:rPr lang="en-US" sz="1800" b="1" i="0" dirty="0">
                <a:solidFill>
                  <a:srgbClr val="3A4145"/>
                </a:solidFill>
                <a:effectLst/>
                <a:latin typeface="Merriweather" panose="020B0604020202020204" pitchFamily="2" charset="0"/>
              </a:rPr>
              <a:t> interface </a:t>
            </a:r>
            <a:r>
              <a:rPr lang="en-US" sz="1800" b="1" i="0" dirty="0" err="1">
                <a:solidFill>
                  <a:srgbClr val="3A4145"/>
                </a:solidFill>
                <a:effectLst/>
                <a:latin typeface="Merriweather" panose="020B0604020202020204" pitchFamily="2" charset="0"/>
              </a:rPr>
              <a:t>cùng</a:t>
            </a:r>
            <a:r>
              <a:rPr lang="en-US" sz="1800" b="1" i="0" dirty="0">
                <a:solidFill>
                  <a:srgbClr val="3A4145"/>
                </a:solidFill>
                <a:effectLst/>
                <a:latin typeface="Merriweather" panose="020B0604020202020204" pitchFamily="2" charset="0"/>
              </a:rPr>
              <a:t> </a:t>
            </a:r>
            <a:r>
              <a:rPr lang="en-US" sz="1800" b="1" i="0" dirty="0" err="1">
                <a:solidFill>
                  <a:srgbClr val="3A4145"/>
                </a:solidFill>
                <a:effectLst/>
                <a:latin typeface="Merriweather" panose="020B0604020202020204" pitchFamily="2" charset="0"/>
              </a:rPr>
              <a:t>lúc</a:t>
            </a:r>
            <a:r>
              <a:rPr lang="en-US" sz="1800" b="1" i="0" dirty="0">
                <a:solidFill>
                  <a:srgbClr val="3A4145"/>
                </a:solidFill>
                <a:effectLst/>
                <a:latin typeface="Merriweather" panose="020B0604020202020204" pitchFamily="2" charset="0"/>
              </a:rPr>
              <a:t>. </a:t>
            </a:r>
            <a:r>
              <a:rPr lang="en-US" sz="1800" b="1" i="0" dirty="0" err="1">
                <a:solidFill>
                  <a:srgbClr val="3A4145"/>
                </a:solidFill>
                <a:effectLst/>
                <a:latin typeface="Merriweather" panose="020B0604020202020204" pitchFamily="2" charset="0"/>
              </a:rPr>
              <a:t>Vậy</a:t>
            </a:r>
            <a:r>
              <a:rPr lang="en-US" sz="1800" b="1" i="0" dirty="0">
                <a:solidFill>
                  <a:srgbClr val="3A4145"/>
                </a:solidFill>
                <a:effectLst/>
                <a:latin typeface="Merriweather" panose="020B0604020202020204" pitchFamily="2" charset="0"/>
              </a:rPr>
              <a:t> </a:t>
            </a:r>
            <a:r>
              <a:rPr lang="en-US" sz="1800" b="1" i="0" dirty="0" err="1">
                <a:solidFill>
                  <a:srgbClr val="3A4145"/>
                </a:solidFill>
                <a:effectLst/>
                <a:latin typeface="Merriweather" panose="020B0604020202020204" pitchFamily="2" charset="0"/>
              </a:rPr>
              <a:t>điều</a:t>
            </a:r>
            <a:r>
              <a:rPr lang="en-US" sz="1800" b="1" i="0" dirty="0">
                <a:solidFill>
                  <a:srgbClr val="3A4145"/>
                </a:solidFill>
                <a:effectLst/>
                <a:latin typeface="Merriweather" panose="020B0604020202020204" pitchFamily="2" charset="0"/>
              </a:rPr>
              <a:t> </a:t>
            </a:r>
            <a:r>
              <a:rPr lang="en-US" sz="1800" b="1" i="0" dirty="0" err="1">
                <a:solidFill>
                  <a:srgbClr val="3A4145"/>
                </a:solidFill>
                <a:effectLst/>
                <a:latin typeface="Merriweather" panose="020B0604020202020204" pitchFamily="2" charset="0"/>
              </a:rPr>
              <a:t>gì</a:t>
            </a:r>
            <a:r>
              <a:rPr lang="en-US" sz="1800" b="1" i="0" dirty="0">
                <a:solidFill>
                  <a:srgbClr val="3A4145"/>
                </a:solidFill>
                <a:effectLst/>
                <a:latin typeface="Merriweather" panose="020B0604020202020204" pitchFamily="2" charset="0"/>
              </a:rPr>
              <a:t> </a:t>
            </a:r>
            <a:r>
              <a:rPr lang="en-US" sz="1800" b="1" i="0" dirty="0" err="1">
                <a:solidFill>
                  <a:srgbClr val="3A4145"/>
                </a:solidFill>
                <a:effectLst/>
                <a:latin typeface="Merriweather" panose="020B0604020202020204" pitchFamily="2" charset="0"/>
              </a:rPr>
              <a:t>sẽ</a:t>
            </a:r>
            <a:r>
              <a:rPr lang="en-US" sz="1800" b="1" i="0" dirty="0">
                <a:solidFill>
                  <a:srgbClr val="3A4145"/>
                </a:solidFill>
                <a:effectLst/>
                <a:latin typeface="Merriweather" panose="020B0604020202020204" pitchFamily="2" charset="0"/>
              </a:rPr>
              <a:t> </a:t>
            </a:r>
            <a:r>
              <a:rPr lang="en-US" sz="1800" b="1" i="0" dirty="0" err="1">
                <a:solidFill>
                  <a:srgbClr val="3A4145"/>
                </a:solidFill>
                <a:effectLst/>
                <a:latin typeface="Merriweather" panose="020B0604020202020204" pitchFamily="2" charset="0"/>
              </a:rPr>
              <a:t>xảy</a:t>
            </a:r>
            <a:r>
              <a:rPr lang="en-US" sz="1800" b="1" i="0" dirty="0">
                <a:solidFill>
                  <a:srgbClr val="3A4145"/>
                </a:solidFill>
                <a:effectLst/>
                <a:latin typeface="Merriweather" panose="020B0604020202020204" pitchFamily="2" charset="0"/>
              </a:rPr>
              <a:t> ra khi </a:t>
            </a:r>
            <a:r>
              <a:rPr lang="en-US" sz="1800" b="1" i="0" dirty="0" err="1">
                <a:solidFill>
                  <a:srgbClr val="3A4145"/>
                </a:solidFill>
                <a:effectLst/>
                <a:latin typeface="Merriweather" panose="020B0604020202020204" pitchFamily="2" charset="0"/>
              </a:rPr>
              <a:t>các</a:t>
            </a:r>
            <a:r>
              <a:rPr lang="en-US" sz="1800" b="1" i="0" dirty="0">
                <a:solidFill>
                  <a:srgbClr val="3A4145"/>
                </a:solidFill>
                <a:effectLst/>
                <a:latin typeface="Merriweather" panose="020B0604020202020204" pitchFamily="2" charset="0"/>
              </a:rPr>
              <a:t> interface </a:t>
            </a:r>
            <a:r>
              <a:rPr lang="en-US" sz="1800" b="1" i="0" dirty="0" err="1">
                <a:solidFill>
                  <a:srgbClr val="3A4145"/>
                </a:solidFill>
                <a:effectLst/>
                <a:latin typeface="Merriweather" panose="020B0604020202020204" pitchFamily="2" charset="0"/>
              </a:rPr>
              <a:t>này</a:t>
            </a:r>
            <a:r>
              <a:rPr lang="en-US" sz="1800" b="1" i="0" dirty="0">
                <a:solidFill>
                  <a:srgbClr val="3A4145"/>
                </a:solidFill>
                <a:effectLst/>
                <a:latin typeface="Merriweather" panose="020B0604020202020204" pitchFamily="2" charset="0"/>
              </a:rPr>
              <a:t> </a:t>
            </a:r>
            <a:r>
              <a:rPr lang="en-US" sz="1800" b="1" i="0" dirty="0" err="1">
                <a:solidFill>
                  <a:srgbClr val="3A4145"/>
                </a:solidFill>
                <a:effectLst/>
                <a:latin typeface="Merriweather" panose="020B0604020202020204" pitchFamily="2" charset="0"/>
              </a:rPr>
              <a:t>có</a:t>
            </a:r>
            <a:r>
              <a:rPr lang="en-US" sz="1800" b="1" i="0" dirty="0">
                <a:solidFill>
                  <a:srgbClr val="3A4145"/>
                </a:solidFill>
                <a:effectLst/>
                <a:latin typeface="Merriweather" panose="020B0604020202020204" pitchFamily="2" charset="0"/>
              </a:rPr>
              <a:t> </a:t>
            </a:r>
            <a:r>
              <a:rPr lang="en-US" sz="1800" b="1" i="0" dirty="0" err="1">
                <a:solidFill>
                  <a:srgbClr val="3A4145"/>
                </a:solidFill>
                <a:effectLst/>
                <a:latin typeface="Merriweather" panose="020B0604020202020204" pitchFamily="2" charset="0"/>
              </a:rPr>
              <a:t>các</a:t>
            </a:r>
            <a:r>
              <a:rPr lang="en-US" sz="1800" b="1" i="0" dirty="0">
                <a:solidFill>
                  <a:srgbClr val="3A4145"/>
                </a:solidFill>
                <a:effectLst/>
                <a:latin typeface="Merriweather" panose="020B0604020202020204" pitchFamily="2" charset="0"/>
              </a:rPr>
              <a:t> default methods </a:t>
            </a:r>
            <a:r>
              <a:rPr lang="vi-VN" sz="1800" b="1" i="0" dirty="0">
                <a:solidFill>
                  <a:srgbClr val="3A4145"/>
                </a:solidFill>
                <a:effectLst/>
                <a:latin typeface="Merriweather" panose="020B0604020202020204" pitchFamily="2" charset="0"/>
              </a:rPr>
              <a:t>giống nhau</a:t>
            </a:r>
            <a:r>
              <a:rPr lang="en-US" sz="1800" b="1" i="0" dirty="0">
                <a:solidFill>
                  <a:srgbClr val="3A4145"/>
                </a:solidFill>
                <a:effectLst/>
                <a:latin typeface="Merriweather" panose="020B0604020202020204" pitchFamily="2" charset="0"/>
              </a:rPr>
              <a:t>?</a:t>
            </a:r>
            <a:endParaRPr lang="en-US" sz="1800" b="1" dirty="0"/>
          </a:p>
        </p:txBody>
      </p:sp>
      <p:sp>
        <p:nvSpPr>
          <p:cNvPr id="10" name="TextBox 9">
            <a:extLst>
              <a:ext uri="{FF2B5EF4-FFF2-40B4-BE49-F238E27FC236}">
                <a16:creationId xmlns:a16="http://schemas.microsoft.com/office/drawing/2014/main" id="{8C32B348-4BCB-547C-528F-D0E33F1D4146}"/>
              </a:ext>
            </a:extLst>
          </p:cNvPr>
          <p:cNvSpPr txBox="1"/>
          <p:nvPr/>
        </p:nvSpPr>
        <p:spPr>
          <a:xfrm>
            <a:off x="559981" y="1289302"/>
            <a:ext cx="3774300" cy="1384995"/>
          </a:xfrm>
          <a:prstGeom prst="rect">
            <a:avLst/>
          </a:prstGeom>
          <a:noFill/>
        </p:spPr>
        <p:txBody>
          <a:bodyPr wrap="square" rtlCol="0">
            <a:spAutoFit/>
          </a:bodyPr>
          <a:lstStyle/>
          <a:p>
            <a:r>
              <a:rPr lang="vi-VN" b="0" i="0" dirty="0">
                <a:solidFill>
                  <a:srgbClr val="3A4145"/>
                </a:solidFill>
                <a:effectLst/>
                <a:latin typeface="Merriweather" panose="020B0604020202020204" pitchFamily="2" charset="0"/>
              </a:rPr>
              <a:t>Khi một class thực hiện nhiều interface chứa default method cùng tên sẽ xảy ra xung đột (conflict). Bởi vì lúc này Java sẽ không biết phải sử dụng phương thức mặc định nào. Khi đó, trình biên dịch của Java sẽ thông báo lỗi tương tự như sau:</a:t>
            </a:r>
            <a:endParaRPr lang="en-US" dirty="0"/>
          </a:p>
        </p:txBody>
      </p:sp>
      <p:pic>
        <p:nvPicPr>
          <p:cNvPr id="12" name="Picture 11">
            <a:extLst>
              <a:ext uri="{FF2B5EF4-FFF2-40B4-BE49-F238E27FC236}">
                <a16:creationId xmlns:a16="http://schemas.microsoft.com/office/drawing/2014/main" id="{C5BD59DA-9A42-9130-AB9C-DDF076C6B87F}"/>
              </a:ext>
            </a:extLst>
          </p:cNvPr>
          <p:cNvPicPr>
            <a:picLocks noChangeAspect="1"/>
          </p:cNvPicPr>
          <p:nvPr/>
        </p:nvPicPr>
        <p:blipFill>
          <a:blip r:embed="rId2"/>
          <a:stretch>
            <a:fillRect/>
          </a:stretch>
        </p:blipFill>
        <p:spPr>
          <a:xfrm>
            <a:off x="3710939" y="2742371"/>
            <a:ext cx="5433061" cy="2401129"/>
          </a:xfrm>
          <a:prstGeom prst="rect">
            <a:avLst/>
          </a:prstGeom>
        </p:spPr>
      </p:pic>
      <p:pic>
        <p:nvPicPr>
          <p:cNvPr id="13" name="Google Shape;174;p18">
            <a:extLst>
              <a:ext uri="{FF2B5EF4-FFF2-40B4-BE49-F238E27FC236}">
                <a16:creationId xmlns:a16="http://schemas.microsoft.com/office/drawing/2014/main" id="{57849D15-29CC-D52A-9ED9-F3CCC918336C}"/>
              </a:ext>
            </a:extLst>
          </p:cNvPr>
          <p:cNvPicPr preferRelativeResize="0"/>
          <p:nvPr/>
        </p:nvPicPr>
        <p:blipFill rotWithShape="1">
          <a:blip r:embed="rId3">
            <a:alphaModFix/>
          </a:blip>
          <a:srcRect l="32138" t="-1667" r="36138" b="68587"/>
          <a:stretch/>
        </p:blipFill>
        <p:spPr>
          <a:xfrm>
            <a:off x="0" y="2846050"/>
            <a:ext cx="2307850" cy="2297450"/>
          </a:xfrm>
          <a:prstGeom prst="rect">
            <a:avLst/>
          </a:prstGeom>
          <a:noFill/>
          <a:ln>
            <a:noFill/>
          </a:ln>
        </p:spPr>
      </p:pic>
    </p:spTree>
    <p:extLst>
      <p:ext uri="{BB962C8B-B14F-4D97-AF65-F5344CB8AC3E}">
        <p14:creationId xmlns:p14="http://schemas.microsoft.com/office/powerpoint/2010/main" val="1173261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250DDF-BABD-EA56-4591-3A76774C1CD6}"/>
              </a:ext>
            </a:extLst>
          </p:cNvPr>
          <p:cNvSpPr txBox="1"/>
          <p:nvPr/>
        </p:nvSpPr>
        <p:spPr>
          <a:xfrm>
            <a:off x="205563" y="180033"/>
            <a:ext cx="7544053" cy="954107"/>
          </a:xfrm>
          <a:prstGeom prst="rect">
            <a:avLst/>
          </a:prstGeom>
          <a:noFill/>
        </p:spPr>
        <p:txBody>
          <a:bodyPr wrap="none" rtlCol="0">
            <a:spAutoFit/>
          </a:bodyPr>
          <a:lstStyle/>
          <a:p>
            <a:pPr algn="l"/>
            <a:r>
              <a:rPr lang="vi-VN" b="0" i="0" dirty="0">
                <a:solidFill>
                  <a:srgbClr val="3A4145"/>
                </a:solidFill>
                <a:effectLst/>
                <a:latin typeface="Merriweather" panose="020B0604020202020204" pitchFamily="2" charset="0"/>
              </a:rPr>
              <a:t>Để giải quyết vấn đề này chúng ta có thể sử dụng một trong hai cách để giải quyết bên dưới:</a:t>
            </a:r>
          </a:p>
          <a:p>
            <a:pPr algn="l">
              <a:buFont typeface="Arial" panose="020B0604020202020204" pitchFamily="34" charset="0"/>
              <a:buChar char="•"/>
            </a:pPr>
            <a:r>
              <a:rPr lang="en-US" b="0" i="0" dirty="0">
                <a:solidFill>
                  <a:srgbClr val="3A4145"/>
                </a:solidFill>
                <a:effectLst/>
                <a:latin typeface="Merriweather" panose="020B0604020202020204" pitchFamily="2" charset="0"/>
              </a:rPr>
              <a:t> </a:t>
            </a:r>
            <a:r>
              <a:rPr lang="vi-VN" b="0" i="0" dirty="0">
                <a:solidFill>
                  <a:srgbClr val="3A4145"/>
                </a:solidFill>
                <a:effectLst/>
                <a:latin typeface="Merriweather" panose="020B0604020202020204" pitchFamily="2" charset="0"/>
              </a:rPr>
              <a:t>Override lại phương thức doSomething từ lớp con.</a:t>
            </a:r>
          </a:p>
          <a:p>
            <a:pPr algn="l">
              <a:buFont typeface="Arial" panose="020B0604020202020204" pitchFamily="34" charset="0"/>
              <a:buChar char="•"/>
            </a:pPr>
            <a:r>
              <a:rPr lang="en-US" b="0" i="0" dirty="0">
                <a:solidFill>
                  <a:srgbClr val="3A4145"/>
                </a:solidFill>
                <a:effectLst/>
                <a:latin typeface="Merriweather" panose="020B0604020202020204" pitchFamily="2" charset="0"/>
              </a:rPr>
              <a:t> </a:t>
            </a:r>
            <a:r>
              <a:rPr lang="vi-VN" b="0" i="0" dirty="0">
                <a:solidFill>
                  <a:srgbClr val="3A4145"/>
                </a:solidFill>
                <a:effectLst/>
                <a:latin typeface="Merriweather" panose="020B0604020202020204" pitchFamily="2" charset="0"/>
              </a:rPr>
              <a:t>Gọi default method của một interface cụ thể bằng cách sử dụng từ khóa super.</a:t>
            </a:r>
          </a:p>
          <a:p>
            <a:endParaRPr lang="en-US" dirty="0"/>
          </a:p>
        </p:txBody>
      </p:sp>
      <p:sp>
        <p:nvSpPr>
          <p:cNvPr id="2" name="Rectangle 1">
            <a:extLst>
              <a:ext uri="{FF2B5EF4-FFF2-40B4-BE49-F238E27FC236}">
                <a16:creationId xmlns:a16="http://schemas.microsoft.com/office/drawing/2014/main" id="{2CEA49B8-A184-12FB-C04C-4E221C8536C9}"/>
              </a:ext>
            </a:extLst>
          </p:cNvPr>
          <p:cNvSpPr>
            <a:spLocks noChangeArrowheads="1"/>
          </p:cNvSpPr>
          <p:nvPr/>
        </p:nvSpPr>
        <p:spPr bwMode="auto">
          <a:xfrm>
            <a:off x="1637413" y="1020508"/>
            <a:ext cx="5209953" cy="41088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7832"/>
                </a:solidFill>
                <a:effectLst/>
                <a:latin typeface="JetBrains Mono"/>
              </a:rPr>
              <a:t>public class </a:t>
            </a:r>
            <a:r>
              <a:rPr kumimoji="0" lang="en-US" altLang="en-US" b="0" i="0" u="none" strike="noStrike" cap="none" normalizeH="0" baseline="0" dirty="0">
                <a:ln>
                  <a:noFill/>
                </a:ln>
                <a:solidFill>
                  <a:srgbClr val="A9B7C6"/>
                </a:solidFill>
                <a:effectLst/>
                <a:latin typeface="JetBrains Mono"/>
              </a:rPr>
              <a:t>CarServiceImpl </a:t>
            </a:r>
            <a:r>
              <a:rPr kumimoji="0" lang="en-US" altLang="en-US" b="0" i="0" u="none" strike="noStrike" cap="none" normalizeH="0" baseline="0" dirty="0">
                <a:ln>
                  <a:noFill/>
                </a:ln>
                <a:solidFill>
                  <a:srgbClr val="CC7832"/>
                </a:solidFill>
                <a:effectLst/>
                <a:latin typeface="JetBrains Mono"/>
              </a:rPr>
              <a:t>implements </a:t>
            </a:r>
            <a:r>
              <a:rPr kumimoji="0" lang="en-US" altLang="en-US" b="0" i="0" u="none" strike="noStrike" cap="none" normalizeH="0" baseline="0" dirty="0">
                <a:ln>
                  <a:noFill/>
                </a:ln>
                <a:solidFill>
                  <a:srgbClr val="A9B7C6"/>
                </a:solidFill>
                <a:effectLst/>
                <a:latin typeface="JetBrains Mono"/>
              </a:rPr>
              <a:t>CarService</a:t>
            </a:r>
            <a:r>
              <a:rPr kumimoji="0" lang="en-US" altLang="en-US" b="0" i="0" u="none" strike="noStrike" cap="none" normalizeH="0" baseline="0" dirty="0">
                <a:ln>
                  <a:noFill/>
                </a:ln>
                <a:solidFill>
                  <a:srgbClr val="CC7832"/>
                </a:solidFill>
                <a:effectLst/>
                <a:latin typeface="JetBrains Mono"/>
              </a:rPr>
              <a:t>, </a:t>
            </a:r>
            <a:r>
              <a:rPr kumimoji="0" lang="en-US" altLang="en-US" b="0" i="0" u="none" strike="noStrike" cap="none" normalizeH="0" baseline="0" dirty="0">
                <a:ln>
                  <a:noFill/>
                </a:ln>
                <a:solidFill>
                  <a:srgbClr val="A9B7C6"/>
                </a:solidFill>
                <a:effectLst/>
                <a:latin typeface="JetBrains Mono"/>
              </a:rPr>
              <a:t>Car{</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BBB529"/>
                </a:solidFill>
                <a:effectLst/>
                <a:latin typeface="JetBrains Mono"/>
              </a:rPr>
              <a:t>@Override</a:t>
            </a:r>
            <a:br>
              <a:rPr kumimoji="0" lang="en-US" altLang="en-US" b="0" i="0" u="none" strike="noStrike" cap="none" normalizeH="0" baseline="0" dirty="0">
                <a:ln>
                  <a:noFill/>
                </a:ln>
                <a:solidFill>
                  <a:srgbClr val="BBB529"/>
                </a:solidFill>
                <a:effectLst/>
                <a:latin typeface="JetBrains Mono"/>
              </a:rPr>
            </a:br>
            <a:r>
              <a:rPr kumimoji="0" lang="en-US" altLang="en-US" b="0" i="0" u="none" strike="noStrike" cap="none" normalizeH="0" baseline="0" dirty="0">
                <a:ln>
                  <a:noFill/>
                </a:ln>
                <a:solidFill>
                  <a:srgbClr val="BBB529"/>
                </a:solidFill>
                <a:effectLst/>
                <a:latin typeface="JetBrains Mono"/>
              </a:rPr>
              <a:t>    </a:t>
            </a:r>
            <a:r>
              <a:rPr kumimoji="0" lang="en-US" altLang="en-US" b="0" i="0" u="none" strike="noStrike" cap="none" normalizeH="0" baseline="0" dirty="0">
                <a:ln>
                  <a:noFill/>
                </a:ln>
                <a:solidFill>
                  <a:srgbClr val="CC7832"/>
                </a:solidFill>
                <a:effectLst/>
                <a:latin typeface="JetBrains Mono"/>
              </a:rPr>
              <a:t>public void </a:t>
            </a:r>
            <a:r>
              <a:rPr kumimoji="0" lang="en-US" altLang="en-US" b="0" i="0" u="none" strike="noStrike" cap="none" normalizeH="0" baseline="0" dirty="0">
                <a:ln>
                  <a:noFill/>
                </a:ln>
                <a:solidFill>
                  <a:srgbClr val="FFC66D"/>
                </a:solidFill>
                <a:effectLst/>
                <a:latin typeface="JetBrains Mono"/>
              </a:rPr>
              <a:t>cleanCar</a:t>
            </a:r>
            <a:r>
              <a:rPr kumimoji="0" lang="en-US" altLang="en-US" b="0" i="0" u="none" strike="noStrike" cap="none" normalizeH="0" baseline="0" dirty="0">
                <a:ln>
                  <a:noFill/>
                </a:ln>
                <a:solidFill>
                  <a:srgbClr val="A9B7C6"/>
                </a:solidFill>
                <a:effectLst/>
                <a:latin typeface="JetBrains Mono"/>
              </a:rPr>
              <a:t>() {</a:t>
            </a:r>
            <a:br>
              <a:rPr kumimoji="0" lang="en-US" altLang="en-US" b="0" i="0" u="none" strike="noStrike" cap="none" normalizeH="0" baseline="0" dirty="0">
                <a:ln>
                  <a:noFill/>
                </a:ln>
                <a:solidFill>
                  <a:srgbClr val="A9B7C6"/>
                </a:solidFill>
                <a:effectLst/>
                <a:latin typeface="JetBrains Mono"/>
              </a:rPr>
            </a:b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br>
              <a:rPr kumimoji="0" lang="en-US" altLang="en-US" b="0" i="0" u="none" strike="noStrike" cap="none" normalizeH="0" baseline="0" dirty="0">
                <a:ln>
                  <a:noFill/>
                </a:ln>
                <a:solidFill>
                  <a:srgbClr val="A9B7C6"/>
                </a:solidFill>
                <a:effectLst/>
                <a:latin typeface="JetBrains Mono"/>
              </a:rPr>
            </a:b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BBB529"/>
                </a:solidFill>
                <a:effectLst/>
                <a:latin typeface="JetBrains Mono"/>
              </a:rPr>
              <a:t>@Override</a:t>
            </a:r>
            <a:br>
              <a:rPr kumimoji="0" lang="en-US" altLang="en-US" b="0" i="0" u="none" strike="noStrike" cap="none" normalizeH="0" baseline="0" dirty="0">
                <a:ln>
                  <a:noFill/>
                </a:ln>
                <a:solidFill>
                  <a:srgbClr val="BBB529"/>
                </a:solidFill>
                <a:effectLst/>
                <a:latin typeface="JetBrains Mono"/>
              </a:rPr>
            </a:br>
            <a:r>
              <a:rPr kumimoji="0" lang="en-US" altLang="en-US" b="0" i="0" u="none" strike="noStrike" cap="none" normalizeH="0" baseline="0" dirty="0">
                <a:ln>
                  <a:noFill/>
                </a:ln>
                <a:solidFill>
                  <a:srgbClr val="BBB529"/>
                </a:solidFill>
                <a:effectLst/>
                <a:latin typeface="JetBrains Mono"/>
              </a:rPr>
              <a:t>    </a:t>
            </a:r>
            <a:r>
              <a:rPr kumimoji="0" lang="en-US" altLang="en-US" b="0" i="0" u="none" strike="noStrike" cap="none" normalizeH="0" baseline="0" dirty="0">
                <a:ln>
                  <a:noFill/>
                </a:ln>
                <a:solidFill>
                  <a:srgbClr val="CC7832"/>
                </a:solidFill>
                <a:effectLst/>
                <a:latin typeface="JetBrains Mono"/>
              </a:rPr>
              <a:t>public void </a:t>
            </a:r>
            <a:r>
              <a:rPr kumimoji="0" lang="en-US" altLang="en-US" b="0" i="0" u="none" strike="noStrike" cap="none" normalizeH="0" baseline="0" dirty="0">
                <a:ln>
                  <a:noFill/>
                </a:ln>
                <a:solidFill>
                  <a:srgbClr val="FFC66D"/>
                </a:solidFill>
                <a:effectLst/>
                <a:latin typeface="JetBrains Mono"/>
              </a:rPr>
              <a:t>fix</a:t>
            </a:r>
            <a:r>
              <a:rPr kumimoji="0" lang="en-US" altLang="en-US" b="0" i="0" u="none" strike="noStrike" cap="none" normalizeH="0" baseline="0" dirty="0">
                <a:ln>
                  <a:noFill/>
                </a:ln>
                <a:solidFill>
                  <a:srgbClr val="A9B7C6"/>
                </a:solidFill>
                <a:effectLst/>
                <a:latin typeface="JetBrains Mono"/>
              </a:rPr>
              <a:t>() {</a:t>
            </a:r>
            <a:br>
              <a:rPr kumimoji="0" lang="en-US" altLang="en-US" b="0" i="0" u="none" strike="noStrike" cap="none" normalizeH="0" baseline="0" dirty="0">
                <a:ln>
                  <a:noFill/>
                </a:ln>
                <a:solidFill>
                  <a:srgbClr val="A9B7C6"/>
                </a:solidFill>
                <a:effectLst/>
                <a:latin typeface="JetBrains Mono"/>
              </a:rPr>
            </a:b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br>
              <a:rPr kumimoji="0" lang="en-US" altLang="en-US" b="0" i="0" u="none" strike="noStrike" cap="none" normalizeH="0" baseline="0" dirty="0">
                <a:ln>
                  <a:noFill/>
                </a:ln>
                <a:solidFill>
                  <a:srgbClr val="A9B7C6"/>
                </a:solidFill>
                <a:effectLst/>
                <a:latin typeface="JetBrains Mono"/>
              </a:rPr>
            </a:b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a:t>
            </a:r>
            <a:r>
              <a:rPr kumimoji="0" lang="en-US" altLang="en-US" b="0" i="0" u="none" strike="noStrike" cap="none" normalizeH="0" baseline="0" dirty="0">
                <a:ln>
                  <a:noFill/>
                </a:ln>
                <a:solidFill>
                  <a:srgbClr val="BBB529"/>
                </a:solidFill>
                <a:effectLst/>
                <a:latin typeface="JetBrains Mono"/>
              </a:rPr>
              <a:t>@Override</a:t>
            </a:r>
            <a:br>
              <a:rPr kumimoji="0" lang="en-US" altLang="en-US" b="0" i="0" u="none" strike="noStrike" cap="none" normalizeH="0" baseline="0" dirty="0">
                <a:ln>
                  <a:noFill/>
                </a:ln>
                <a:solidFill>
                  <a:srgbClr val="BBB529"/>
                </a:solidFill>
                <a:effectLst/>
                <a:latin typeface="JetBrains Mono"/>
              </a:rPr>
            </a:br>
            <a:r>
              <a:rPr kumimoji="0" lang="en-US" altLang="en-US" b="0" i="0" u="none" strike="noStrike" cap="none" normalizeH="0" baseline="0" dirty="0">
                <a:ln>
                  <a:noFill/>
                </a:ln>
                <a:solidFill>
                  <a:srgbClr val="BBB529"/>
                </a:solidFill>
                <a:effectLst/>
                <a:latin typeface="JetBrains Mono"/>
              </a:rPr>
              <a:t>    </a:t>
            </a:r>
            <a:r>
              <a:rPr kumimoji="0" lang="en-US" altLang="en-US" b="0" i="0" u="none" strike="noStrike" cap="none" normalizeH="0" baseline="0" dirty="0">
                <a:ln>
                  <a:noFill/>
                </a:ln>
                <a:solidFill>
                  <a:srgbClr val="CC7832"/>
                </a:solidFill>
                <a:effectLst/>
                <a:latin typeface="JetBrains Mono"/>
              </a:rPr>
              <a:t>public void </a:t>
            </a:r>
            <a:r>
              <a:rPr kumimoji="0" lang="en-US" altLang="en-US" b="0" i="0" u="none" strike="noStrike" cap="none" normalizeH="0" baseline="0" dirty="0">
                <a:ln>
                  <a:noFill/>
                </a:ln>
                <a:solidFill>
                  <a:srgbClr val="FFC66D"/>
                </a:solidFill>
                <a:effectLst/>
                <a:latin typeface="JetBrains Mono"/>
              </a:rPr>
              <a:t>checkDefault</a:t>
            </a:r>
            <a:r>
              <a:rPr kumimoji="0" lang="en-US" altLang="en-US" b="0" i="0" u="none" strike="noStrike" cap="none" normalizeH="0" baseline="0" dirty="0">
                <a:ln>
                  <a:noFill/>
                </a:ln>
                <a:solidFill>
                  <a:srgbClr val="A9B7C6"/>
                </a:solidFill>
                <a:effectLst/>
                <a:latin typeface="JetBrains Mono"/>
              </a:rPr>
              <a:t>() {</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        Car.</a:t>
            </a:r>
            <a:r>
              <a:rPr kumimoji="0" lang="en-US" altLang="en-US" b="0" i="0" u="none" strike="noStrike" cap="none" normalizeH="0" baseline="0" dirty="0">
                <a:ln>
                  <a:noFill/>
                </a:ln>
                <a:solidFill>
                  <a:srgbClr val="CC7832"/>
                </a:solidFill>
                <a:effectLst/>
                <a:latin typeface="JetBrains Mono"/>
              </a:rPr>
              <a:t>super</a:t>
            </a:r>
            <a:r>
              <a:rPr kumimoji="0" lang="en-US" altLang="en-US" b="0" i="0" u="none" strike="noStrike" cap="none" normalizeH="0" baseline="0" dirty="0">
                <a:ln>
                  <a:noFill/>
                </a:ln>
                <a:solidFill>
                  <a:srgbClr val="A9B7C6"/>
                </a:solidFill>
                <a:effectLst/>
                <a:latin typeface="JetBrains Mono"/>
              </a:rPr>
              <a:t>.checkDefault()</a:t>
            </a:r>
            <a:r>
              <a:rPr kumimoji="0" lang="en-US" altLang="en-US" b="0" i="0" u="none" strike="noStrike" cap="none" normalizeH="0" baseline="0" dirty="0">
                <a:ln>
                  <a:noFill/>
                </a:ln>
                <a:solidFill>
                  <a:srgbClr val="CC7832"/>
                </a:solidFill>
                <a:effectLst/>
                <a:latin typeface="JetBrains Mono"/>
              </a:rPr>
              <a:t>;</a:t>
            </a:r>
            <a:br>
              <a:rPr kumimoji="0" lang="en-US" altLang="en-US" b="0" i="0" u="none" strike="noStrike" cap="none" normalizeH="0" baseline="0" dirty="0">
                <a:ln>
                  <a:noFill/>
                </a:ln>
                <a:solidFill>
                  <a:srgbClr val="CC7832"/>
                </a:solidFill>
                <a:effectLst/>
                <a:latin typeface="JetBrains Mono"/>
              </a:rPr>
            </a:br>
            <a:r>
              <a:rPr kumimoji="0" lang="en-US" altLang="en-US" b="0" i="0" u="none" strike="noStrike" cap="none" normalizeH="0" baseline="0" dirty="0">
                <a:ln>
                  <a:noFill/>
                </a:ln>
                <a:solidFill>
                  <a:srgbClr val="CC7832"/>
                </a:solidFill>
                <a:effectLst/>
                <a:latin typeface="JetBrains Mono"/>
              </a:rPr>
              <a:t>        </a:t>
            </a:r>
            <a:r>
              <a:rPr kumimoji="0" lang="en-US" altLang="en-US" b="0" i="0" u="none" strike="noStrike" cap="none" normalizeH="0" baseline="0" dirty="0">
                <a:ln>
                  <a:noFill/>
                </a:ln>
                <a:solidFill>
                  <a:srgbClr val="808080"/>
                </a:solidFill>
                <a:effectLst/>
                <a:latin typeface="JetBrains Mono"/>
              </a:rPr>
              <a:t>// </a:t>
            </a:r>
            <a:br>
              <a:rPr kumimoji="0" lang="en-US" altLang="en-US" b="0" i="0" u="none" strike="noStrike" cap="none" normalizeH="0" baseline="0" dirty="0">
                <a:ln>
                  <a:noFill/>
                </a:ln>
                <a:solidFill>
                  <a:srgbClr val="808080"/>
                </a:solidFill>
                <a:effectLst/>
                <a:latin typeface="JetBrains Mono"/>
              </a:rPr>
            </a:br>
            <a:r>
              <a:rPr kumimoji="0" lang="en-US" altLang="en-US" b="0" i="0" u="none" strike="noStrike" cap="none" normalizeH="0" baseline="0" dirty="0">
                <a:ln>
                  <a:noFill/>
                </a:ln>
                <a:solidFill>
                  <a:srgbClr val="808080"/>
                </a:solidFill>
                <a:effectLst/>
                <a:latin typeface="JetBrains Mono"/>
              </a:rPr>
              <a:t>        </a:t>
            </a:r>
            <a:r>
              <a:rPr kumimoji="0" lang="en-US" altLang="en-US" b="0" i="0" u="none" strike="noStrike" cap="none" normalizeH="0" baseline="0" dirty="0">
                <a:ln>
                  <a:noFill/>
                </a:ln>
                <a:solidFill>
                  <a:srgbClr val="A9B7C6"/>
                </a:solidFill>
                <a:effectLst/>
                <a:latin typeface="JetBrains Mono"/>
              </a:rPr>
              <a:t>System.</a:t>
            </a:r>
            <a:r>
              <a:rPr kumimoji="0" lang="en-US" altLang="en-US" b="0" i="1" u="none" strike="noStrike" cap="none" normalizeH="0" baseline="0" dirty="0">
                <a:ln>
                  <a:noFill/>
                </a:ln>
                <a:solidFill>
                  <a:srgbClr val="9876AA"/>
                </a:solidFill>
                <a:effectLst/>
                <a:latin typeface="JetBrains Mono"/>
              </a:rPr>
              <a:t>out</a:t>
            </a:r>
            <a:r>
              <a:rPr kumimoji="0" lang="en-US" altLang="en-US" b="0" i="0" u="none" strike="noStrike" cap="none" normalizeH="0" baseline="0" dirty="0">
                <a:ln>
                  <a:noFill/>
                </a:ln>
                <a:solidFill>
                  <a:srgbClr val="A9B7C6"/>
                </a:solidFill>
                <a:effectLst/>
                <a:latin typeface="JetBrains Mono"/>
              </a:rPr>
              <a:t>.println(</a:t>
            </a:r>
            <a:r>
              <a:rPr kumimoji="0" lang="en-US" altLang="en-US" b="0" i="0" u="none" strike="noStrike" cap="none" normalizeH="0" baseline="0" dirty="0">
                <a:ln>
                  <a:noFill/>
                </a:ln>
                <a:solidFill>
                  <a:srgbClr val="6A8759"/>
                </a:solidFill>
                <a:effectLst/>
                <a:latin typeface="JetBrains Mono"/>
              </a:rPr>
              <a:t>"Đây là CarServiceImpl khi được override"</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CC7832"/>
                </a:solidFill>
                <a:effectLst/>
                <a:latin typeface="JetBrains Mono"/>
              </a:rPr>
              <a:t>;</a:t>
            </a:r>
            <a:br>
              <a:rPr kumimoji="0" lang="en-US" altLang="en-US" b="0" i="0" u="none" strike="noStrike" cap="none" normalizeH="0" baseline="0" dirty="0">
                <a:ln>
                  <a:noFill/>
                </a:ln>
                <a:solidFill>
                  <a:srgbClr val="CC7832"/>
                </a:solidFill>
                <a:effectLst/>
                <a:latin typeface="JetBrains Mono"/>
              </a:rPr>
            </a:br>
            <a:r>
              <a:rPr kumimoji="0" lang="en-US" altLang="en-US" b="0" i="0" u="none" strike="noStrike" cap="none" normalizeH="0" baseline="0" dirty="0">
                <a:ln>
                  <a:noFill/>
                </a:ln>
                <a:solidFill>
                  <a:srgbClr val="CC7832"/>
                </a:solidFill>
                <a:effectLst/>
                <a:latin typeface="JetBrains Mono"/>
              </a:rPr>
              <a:t>    </a:t>
            </a:r>
            <a:r>
              <a:rPr kumimoji="0" lang="en-US" altLang="en-US" b="0" i="0" u="none" strike="noStrike" cap="none" normalizeH="0" baseline="0" dirty="0">
                <a:ln>
                  <a:noFill/>
                </a:ln>
                <a:solidFill>
                  <a:srgbClr val="A9B7C6"/>
                </a:solidFill>
                <a:effectLst/>
                <a:latin typeface="JetBrains Mono"/>
              </a:rPr>
              <a:t>}</a:t>
            </a:r>
            <a:br>
              <a:rPr kumimoji="0" lang="en-US" altLang="en-US" b="0" i="0" u="none" strike="noStrike" cap="none" normalizeH="0" baseline="0" dirty="0">
                <a:ln>
                  <a:noFill/>
                </a:ln>
                <a:solidFill>
                  <a:srgbClr val="A9B7C6"/>
                </a:solidFill>
                <a:effectLst/>
                <a:latin typeface="JetBrains Mono"/>
              </a:rPr>
            </a:br>
            <a:r>
              <a:rPr kumimoji="0" lang="en-US" altLang="en-US" b="0" i="0" u="none" strike="noStrike" cap="none" normalizeH="0" baseline="0" dirty="0">
                <a:ln>
                  <a:noFill/>
                </a:ln>
                <a:solidFill>
                  <a:srgbClr val="A9B7C6"/>
                </a:solidFill>
                <a:effectLst/>
                <a:latin typeface="JetBrains Mono"/>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7109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6523-A1E3-FF39-CAE2-BBE66BB9863B}"/>
              </a:ext>
            </a:extLst>
          </p:cNvPr>
          <p:cNvSpPr>
            <a:spLocks noGrp="1"/>
          </p:cNvSpPr>
          <p:nvPr>
            <p:ph type="title"/>
          </p:nvPr>
        </p:nvSpPr>
        <p:spPr/>
        <p:txBody>
          <a:bodyPr>
            <a:normAutofit fontScale="90000"/>
          </a:bodyPr>
          <a:lstStyle/>
          <a:p>
            <a:r>
              <a:rPr lang="en-US" dirty="0" err="1"/>
              <a:t>Một</a:t>
            </a:r>
            <a:r>
              <a:rPr lang="en-US" dirty="0"/>
              <a:t> </a:t>
            </a:r>
            <a:r>
              <a:rPr lang="en-US" dirty="0" err="1"/>
              <a:t>số</a:t>
            </a:r>
            <a:r>
              <a:rPr lang="en-US" dirty="0"/>
              <a:t> interface </a:t>
            </a:r>
            <a:r>
              <a:rPr lang="en-US" dirty="0" err="1"/>
              <a:t>phổ</a:t>
            </a:r>
            <a:r>
              <a:rPr lang="en-US" dirty="0"/>
              <a:t> </a:t>
            </a:r>
            <a:r>
              <a:rPr lang="en-US" dirty="0" err="1"/>
              <a:t>biến</a:t>
            </a:r>
            <a:endParaRPr lang="en-US" dirty="0"/>
          </a:p>
        </p:txBody>
      </p:sp>
      <p:sp>
        <p:nvSpPr>
          <p:cNvPr id="3" name="Text Placeholder 2">
            <a:extLst>
              <a:ext uri="{FF2B5EF4-FFF2-40B4-BE49-F238E27FC236}">
                <a16:creationId xmlns:a16="http://schemas.microsoft.com/office/drawing/2014/main" id="{87C41F21-2B17-3337-D0F1-C51146D57A7C}"/>
              </a:ext>
            </a:extLst>
          </p:cNvPr>
          <p:cNvSpPr>
            <a:spLocks noGrp="1"/>
          </p:cNvSpPr>
          <p:nvPr>
            <p:ph type="body" idx="1"/>
          </p:nvPr>
        </p:nvSpPr>
        <p:spPr/>
        <p:txBody>
          <a:bodyPr>
            <a:normAutofit/>
          </a:bodyPr>
          <a:lstStyle/>
          <a:p>
            <a:pPr algn="just"/>
            <a:r>
              <a:rPr lang="en-US" sz="1400" b="0" i="0" dirty="0">
                <a:solidFill>
                  <a:schemeClr val="bg2"/>
                </a:solidFill>
                <a:effectLst/>
                <a:latin typeface="Segoe UI" panose="020B0502040204020203" pitchFamily="34" charset="0"/>
                <a:cs typeface="Segoe UI" panose="020B0502040204020203" pitchFamily="34" charset="0"/>
              </a:rPr>
              <a:t>Serializable</a:t>
            </a:r>
          </a:p>
          <a:p>
            <a:pPr algn="just"/>
            <a:r>
              <a:rPr lang="en-US" sz="1400" b="0" i="0" dirty="0">
                <a:solidFill>
                  <a:srgbClr val="000000"/>
                </a:solidFill>
                <a:effectLst/>
                <a:latin typeface="Segoe UI" panose="020B0502040204020203" pitchFamily="34" charset="0"/>
                <a:cs typeface="Segoe UI" panose="020B0502040204020203" pitchFamily="34" charset="0"/>
              </a:rPr>
              <a:t>Cloneable</a:t>
            </a:r>
            <a:endParaRPr lang="en-US" sz="1400" dirty="0">
              <a:solidFill>
                <a:schemeClr val="bg2"/>
              </a:solidFill>
              <a:latin typeface="Segoe UI" panose="020B0502040204020203" pitchFamily="34" charset="0"/>
              <a:cs typeface="Segoe UI" panose="020B0502040204020203" pitchFamily="34" charset="0"/>
            </a:endParaRPr>
          </a:p>
          <a:p>
            <a:pPr algn="just"/>
            <a:r>
              <a:rPr lang="en-US" sz="1400" b="0" i="0" dirty="0">
                <a:solidFill>
                  <a:schemeClr val="bg2"/>
                </a:solidFill>
                <a:effectLst/>
                <a:latin typeface="Segoe UI" panose="020B0502040204020203" pitchFamily="34" charset="0"/>
                <a:cs typeface="Segoe UI" panose="020B0502040204020203" pitchFamily="34" charset="0"/>
              </a:rPr>
              <a:t>Comparable</a:t>
            </a:r>
          </a:p>
          <a:p>
            <a:pPr algn="just"/>
            <a:r>
              <a:rPr lang="en-US" sz="1400" dirty="0">
                <a:solidFill>
                  <a:schemeClr val="bg2"/>
                </a:solidFill>
                <a:latin typeface="Segoe UI" panose="020B0502040204020203" pitchFamily="34" charset="0"/>
                <a:cs typeface="Segoe UI" panose="020B0502040204020203" pitchFamily="34" charset="0"/>
              </a:rPr>
              <a:t>Comparator</a:t>
            </a:r>
          </a:p>
          <a:p>
            <a:pPr algn="just"/>
            <a:r>
              <a:rPr lang="en-US" sz="1400" b="0" i="0" dirty="0">
                <a:solidFill>
                  <a:schemeClr val="bg2"/>
                </a:solidFill>
                <a:effectLst/>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15735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D03F432-26B5-2B56-86C3-C3E597F24ADB}"/>
              </a:ext>
            </a:extLst>
          </p:cNvPr>
          <p:cNvSpPr>
            <a:spLocks noChangeArrowheads="1"/>
          </p:cNvSpPr>
          <p:nvPr/>
        </p:nvSpPr>
        <p:spPr bwMode="auto">
          <a:xfrm>
            <a:off x="-1" y="996127"/>
            <a:ext cx="4159521" cy="2954655"/>
          </a:xfrm>
          <a:prstGeom prst="rect">
            <a:avLst/>
          </a:prstGeom>
          <a:solidFill>
            <a:schemeClr val="bg2">
              <a:lumMod val="25000"/>
              <a:lumOff val="75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006699"/>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Monaco"/>
              </a:rPr>
              <a:t>public</a:t>
            </a:r>
            <a:r>
              <a:rPr kumimoji="0" lang="en-US" altLang="en-US" sz="1600" b="0" i="0" u="none" strike="noStrike" cap="none" normalizeH="0" baseline="0" dirty="0">
                <a:ln>
                  <a:noFill/>
                </a:ln>
                <a:solidFill>
                  <a:srgbClr val="333333"/>
                </a:solidFill>
                <a:effectLst/>
                <a:latin typeface="Monaco"/>
              </a:rPr>
              <a:t> </a:t>
            </a:r>
            <a:r>
              <a:rPr kumimoji="0" lang="en-US" altLang="en-US" sz="1600" b="1" i="0" u="none" strike="noStrike" cap="none" normalizeH="0" baseline="0" dirty="0">
                <a:ln>
                  <a:noFill/>
                </a:ln>
                <a:solidFill>
                  <a:srgbClr val="006699"/>
                </a:solidFill>
                <a:effectLst/>
                <a:latin typeface="Monaco"/>
              </a:rPr>
              <a:t>class</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Student </a:t>
            </a:r>
            <a:r>
              <a:rPr kumimoji="0" lang="en-US" altLang="en-US" sz="1600" b="1" i="0" u="none" strike="noStrike" cap="none" normalizeH="0" baseline="0" dirty="0">
                <a:ln>
                  <a:noFill/>
                </a:ln>
                <a:solidFill>
                  <a:srgbClr val="006699"/>
                </a:solidFill>
                <a:effectLst/>
                <a:latin typeface="Monaco"/>
              </a:rPr>
              <a:t>implements</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Serializable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1" i="0" u="none" strike="noStrike" cap="none" normalizeH="0" baseline="0" dirty="0">
                <a:ln>
                  <a:noFill/>
                </a:ln>
                <a:solidFill>
                  <a:srgbClr val="006699"/>
                </a:solidFill>
                <a:effectLst/>
                <a:latin typeface="Monaco"/>
              </a:rPr>
              <a:t>int</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id;</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1" i="0" u="none" strike="noStrike" cap="none" normalizeH="0" baseline="0" dirty="0">
                <a:ln>
                  <a:noFill/>
                </a:ln>
                <a:solidFill>
                  <a:srgbClr val="006699"/>
                </a:solidFill>
                <a:effectLst/>
                <a:latin typeface="Monaco"/>
              </a:rPr>
              <a:t>String</a:t>
            </a:r>
            <a:r>
              <a:rPr kumimoji="0" lang="en-US" altLang="en-US" sz="1600" b="0" i="0" u="none" strike="noStrike" cap="none" normalizeH="0" baseline="0" dirty="0">
                <a:ln>
                  <a:noFill/>
                </a:ln>
                <a:solidFill>
                  <a:srgbClr val="000000"/>
                </a:solidFill>
                <a:effectLst/>
                <a:latin typeface="Monaco"/>
              </a:rPr>
              <a:t> name;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onaco"/>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1" i="0" u="none" strike="noStrike" cap="none" normalizeH="0" baseline="0" dirty="0">
                <a:ln>
                  <a:noFill/>
                </a:ln>
                <a:solidFill>
                  <a:srgbClr val="006699"/>
                </a:solidFill>
                <a:effectLst/>
                <a:latin typeface="Monaco"/>
              </a:rPr>
              <a:t>public</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Student(</a:t>
            </a:r>
            <a:r>
              <a:rPr kumimoji="0" lang="en-US" altLang="en-US" sz="1600" b="1" i="0" u="none" strike="noStrike" cap="none" normalizeH="0" baseline="0" dirty="0">
                <a:ln>
                  <a:noFill/>
                </a:ln>
                <a:solidFill>
                  <a:srgbClr val="006699"/>
                </a:solidFill>
                <a:effectLst/>
                <a:latin typeface="Monaco"/>
              </a:rPr>
              <a:t>int</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id, </a:t>
            </a:r>
            <a:r>
              <a:rPr kumimoji="0" lang="en-US" altLang="en-US" sz="1600" b="1" i="0" u="none" strike="noStrike" cap="none" normalizeH="0" baseline="0" dirty="0">
                <a:ln>
                  <a:noFill/>
                </a:ln>
                <a:solidFill>
                  <a:srgbClr val="006699"/>
                </a:solidFill>
                <a:effectLst/>
                <a:latin typeface="Monaco"/>
              </a:rPr>
              <a:t>String</a:t>
            </a:r>
            <a:r>
              <a:rPr kumimoji="0" lang="en-US" altLang="en-US" sz="1600" b="0" i="0" u="none" strike="noStrike" cap="none" normalizeH="0" baseline="0" dirty="0">
                <a:ln>
                  <a:noFill/>
                </a:ln>
                <a:solidFill>
                  <a:srgbClr val="000000"/>
                </a:solidFill>
                <a:effectLst/>
                <a:latin typeface="Monaco"/>
              </a:rPr>
              <a:t> name)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1" i="0" u="none" strike="noStrike" cap="none" normalizeH="0" baseline="0" dirty="0">
                <a:ln>
                  <a:noFill/>
                </a:ln>
                <a:solidFill>
                  <a:srgbClr val="006699"/>
                </a:solidFill>
                <a:effectLst/>
                <a:latin typeface="Monaco"/>
              </a:rPr>
              <a:t>this</a:t>
            </a:r>
            <a:r>
              <a:rPr kumimoji="0" lang="en-US" altLang="en-US" sz="1600" b="0" i="0" u="none" strike="noStrike" cap="none" normalizeH="0" baseline="0" dirty="0">
                <a:ln>
                  <a:noFill/>
                </a:ln>
                <a:solidFill>
                  <a:srgbClr val="000000"/>
                </a:solidFill>
                <a:effectLst/>
                <a:latin typeface="Monaco"/>
              </a:rPr>
              <a:t>.id = id;</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1" i="0" u="none" strike="noStrike" cap="none" normalizeH="0" baseline="0" dirty="0">
                <a:ln>
                  <a:noFill/>
                </a:ln>
                <a:solidFill>
                  <a:srgbClr val="006699"/>
                </a:solidFill>
                <a:effectLst/>
                <a:latin typeface="Monaco"/>
              </a:rPr>
              <a:t>this</a:t>
            </a:r>
            <a:r>
              <a:rPr kumimoji="0" lang="en-US" altLang="en-US" sz="1600" b="0" i="0" u="none" strike="noStrike" cap="none" normalizeH="0" baseline="0" dirty="0">
                <a:ln>
                  <a:noFill/>
                </a:ln>
                <a:solidFill>
                  <a:srgbClr val="000000"/>
                </a:solidFill>
                <a:effectLst/>
                <a:latin typeface="Monaco"/>
              </a:rPr>
              <a:t>.name = name;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0" i="0" u="none" strike="noStrike" cap="none" normalizeH="0" baseline="0" dirty="0">
                <a:ln>
                  <a:noFill/>
                </a:ln>
                <a:solidFill>
                  <a:srgbClr val="000000"/>
                </a:solidFill>
                <a:effectLst/>
                <a:latin typeface="Monaco"/>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onaco"/>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Monaco"/>
            </a:endParaRPr>
          </a:p>
        </p:txBody>
      </p:sp>
      <p:sp>
        <p:nvSpPr>
          <p:cNvPr id="5" name="Rectangle 3">
            <a:extLst>
              <a:ext uri="{FF2B5EF4-FFF2-40B4-BE49-F238E27FC236}">
                <a16:creationId xmlns:a16="http://schemas.microsoft.com/office/drawing/2014/main" id="{22458DA6-653C-6986-33DB-C31CFBC53157}"/>
              </a:ext>
            </a:extLst>
          </p:cNvPr>
          <p:cNvSpPr>
            <a:spLocks noChangeArrowheads="1"/>
          </p:cNvSpPr>
          <p:nvPr/>
        </p:nvSpPr>
        <p:spPr bwMode="auto">
          <a:xfrm>
            <a:off x="4895533" y="996127"/>
            <a:ext cx="4248467" cy="2954655"/>
          </a:xfrm>
          <a:prstGeom prst="rect">
            <a:avLst/>
          </a:prstGeom>
          <a:solidFill>
            <a:schemeClr val="bg2">
              <a:lumMod val="25000"/>
              <a:lumOff val="75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006699"/>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Monaco"/>
              </a:rPr>
              <a:t>class</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Multi3 </a:t>
            </a:r>
            <a:r>
              <a:rPr kumimoji="0" lang="en-US" altLang="en-US" sz="1600" b="1" i="0" u="none" strike="noStrike" cap="none" normalizeH="0" baseline="0" dirty="0">
                <a:ln>
                  <a:noFill/>
                </a:ln>
                <a:solidFill>
                  <a:srgbClr val="006699"/>
                </a:solidFill>
                <a:effectLst/>
                <a:latin typeface="Monaco"/>
              </a:rPr>
              <a:t>implements</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Runnable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1" i="0" u="none" strike="noStrike" cap="none" normalizeH="0" baseline="0" dirty="0">
                <a:ln>
                  <a:noFill/>
                </a:ln>
                <a:solidFill>
                  <a:srgbClr val="006699"/>
                </a:solidFill>
                <a:effectLst/>
                <a:latin typeface="Monaco"/>
              </a:rPr>
              <a:t>public</a:t>
            </a:r>
            <a:r>
              <a:rPr kumimoji="0" lang="en-US" altLang="en-US" sz="1600" b="0" i="0" u="none" strike="noStrike" cap="none" normalizeH="0" baseline="0" dirty="0">
                <a:ln>
                  <a:noFill/>
                </a:ln>
                <a:solidFill>
                  <a:srgbClr val="333333"/>
                </a:solidFill>
                <a:effectLst/>
                <a:latin typeface="Monaco"/>
              </a:rPr>
              <a:t> </a:t>
            </a:r>
            <a:r>
              <a:rPr kumimoji="0" lang="en-US" altLang="en-US" sz="1600" b="1" i="0" u="none" strike="noStrike" cap="none" normalizeH="0" baseline="0" dirty="0">
                <a:ln>
                  <a:noFill/>
                </a:ln>
                <a:solidFill>
                  <a:srgbClr val="006699"/>
                </a:solidFill>
                <a:effectLst/>
                <a:latin typeface="Monaco"/>
              </a:rPr>
              <a:t>void</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run()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0" i="0" u="none" strike="noStrike" cap="none" normalizeH="0" baseline="0" dirty="0">
                <a:ln>
                  <a:noFill/>
                </a:ln>
                <a:solidFill>
                  <a:srgbClr val="000000"/>
                </a:solidFill>
                <a:effectLst/>
                <a:latin typeface="Monaco"/>
              </a:rPr>
              <a:t>System.out.println(</a:t>
            </a:r>
            <a:r>
              <a:rPr kumimoji="0" lang="en-US" altLang="en-US" sz="1600" b="0" i="0" u="none" strike="noStrike" cap="none" normalizeH="0" baseline="0" dirty="0">
                <a:ln>
                  <a:noFill/>
                </a:ln>
                <a:solidFill>
                  <a:srgbClr val="0000FF"/>
                </a:solidFill>
                <a:effectLst/>
                <a:latin typeface="Monaco"/>
              </a:rPr>
              <a:t>"thread is running..."</a:t>
            </a:r>
            <a:r>
              <a:rPr kumimoji="0" lang="en-US" altLang="en-US" sz="1600" b="0" i="0" u="none" strike="noStrike" cap="none" normalizeH="0" baseline="0" dirty="0">
                <a:ln>
                  <a:noFill/>
                </a:ln>
                <a:solidFill>
                  <a:srgbClr val="000000"/>
                </a:solidFill>
                <a:effectLst/>
                <a:latin typeface="Monaco"/>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0" i="0" u="none" strike="noStrike" cap="none" normalizeH="0" baseline="0" dirty="0">
                <a:ln>
                  <a:noFill/>
                </a:ln>
                <a:solidFill>
                  <a:srgbClr val="000000"/>
                </a:solidFill>
                <a:effectLst/>
                <a:latin typeface="Monaco"/>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Monaco"/>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1" i="0" u="none" strike="noStrike" cap="none" normalizeH="0" baseline="0" dirty="0">
                <a:ln>
                  <a:noFill/>
                </a:ln>
                <a:solidFill>
                  <a:srgbClr val="006699"/>
                </a:solidFill>
                <a:effectLst/>
                <a:latin typeface="Monaco"/>
              </a:rPr>
              <a:t>public</a:t>
            </a:r>
            <a:r>
              <a:rPr kumimoji="0" lang="en-US" altLang="en-US" sz="1600" b="0" i="0" u="none" strike="noStrike" cap="none" normalizeH="0" baseline="0" dirty="0">
                <a:ln>
                  <a:noFill/>
                </a:ln>
                <a:solidFill>
                  <a:srgbClr val="333333"/>
                </a:solidFill>
                <a:effectLst/>
                <a:latin typeface="Monaco"/>
              </a:rPr>
              <a:t> </a:t>
            </a:r>
            <a:r>
              <a:rPr kumimoji="0" lang="en-US" altLang="en-US" sz="1600" b="1" i="0" u="none" strike="noStrike" cap="none" normalizeH="0" baseline="0" dirty="0">
                <a:ln>
                  <a:noFill/>
                </a:ln>
                <a:solidFill>
                  <a:srgbClr val="006699"/>
                </a:solidFill>
                <a:effectLst/>
                <a:latin typeface="Monaco"/>
              </a:rPr>
              <a:t>static</a:t>
            </a:r>
            <a:r>
              <a:rPr kumimoji="0" lang="en-US" altLang="en-US" sz="1600" b="0" i="0" u="none" strike="noStrike" cap="none" normalizeH="0" baseline="0" dirty="0">
                <a:ln>
                  <a:noFill/>
                </a:ln>
                <a:solidFill>
                  <a:srgbClr val="333333"/>
                </a:solidFill>
                <a:effectLst/>
                <a:latin typeface="Monaco"/>
              </a:rPr>
              <a:t> </a:t>
            </a:r>
            <a:r>
              <a:rPr kumimoji="0" lang="en-US" altLang="en-US" sz="1600" b="1" i="0" u="none" strike="noStrike" cap="none" normalizeH="0" baseline="0" dirty="0">
                <a:ln>
                  <a:noFill/>
                </a:ln>
                <a:solidFill>
                  <a:srgbClr val="006699"/>
                </a:solidFill>
                <a:effectLst/>
                <a:latin typeface="Monaco"/>
              </a:rPr>
              <a:t>void</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main(String args[])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0" i="0" u="none" strike="noStrike" cap="none" normalizeH="0" baseline="0" dirty="0">
                <a:ln>
                  <a:noFill/>
                </a:ln>
                <a:solidFill>
                  <a:srgbClr val="000000"/>
                </a:solidFill>
                <a:effectLst/>
                <a:latin typeface="Monaco"/>
              </a:rPr>
              <a:t>Multi3 m1 = </a:t>
            </a:r>
            <a:r>
              <a:rPr kumimoji="0" lang="en-US" altLang="en-US" sz="1600" b="1" i="0" u="none" strike="noStrike" cap="none" normalizeH="0" baseline="0" dirty="0">
                <a:ln>
                  <a:noFill/>
                </a:ln>
                <a:solidFill>
                  <a:srgbClr val="006699"/>
                </a:solidFill>
                <a:effectLst/>
                <a:latin typeface="Monaco"/>
              </a:rPr>
              <a:t>new</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Multi3();</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0" i="0" u="none" strike="noStrike" cap="none" normalizeH="0" baseline="0" dirty="0">
                <a:ln>
                  <a:noFill/>
                </a:ln>
                <a:solidFill>
                  <a:srgbClr val="000000"/>
                </a:solidFill>
                <a:effectLst/>
                <a:latin typeface="Monaco"/>
              </a:rPr>
              <a:t>Thread t1 = </a:t>
            </a:r>
            <a:r>
              <a:rPr kumimoji="0" lang="en-US" altLang="en-US" sz="1600" b="1" i="0" u="none" strike="noStrike" cap="none" normalizeH="0" baseline="0" dirty="0">
                <a:ln>
                  <a:noFill/>
                </a:ln>
                <a:solidFill>
                  <a:srgbClr val="006699"/>
                </a:solidFill>
                <a:effectLst/>
                <a:latin typeface="Monaco"/>
              </a:rPr>
              <a:t>new</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Thread(m1);</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0" i="0" u="none" strike="noStrike" cap="none" normalizeH="0" baseline="0" dirty="0">
                <a:ln>
                  <a:noFill/>
                </a:ln>
                <a:solidFill>
                  <a:srgbClr val="000000"/>
                </a:solidFill>
                <a:effectLst/>
                <a:latin typeface="Monaco"/>
              </a:rPr>
              <a:t>t1.start();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7254E"/>
                </a:solidFill>
                <a:effectLst/>
                <a:latin typeface="Monaco"/>
              </a:rPr>
              <a:t>    </a:t>
            </a:r>
            <a:r>
              <a:rPr kumimoji="0" lang="en-US" altLang="en-US" sz="1600" b="0" i="0" u="none" strike="noStrike" cap="none" normalizeH="0" baseline="0" dirty="0">
                <a:ln>
                  <a:noFill/>
                </a:ln>
                <a:solidFill>
                  <a:srgbClr val="000000"/>
                </a:solidFill>
                <a:effectLst/>
                <a:latin typeface="Monaco"/>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onac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75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7"/>
          <p:cNvPicPr preferRelativeResize="0"/>
          <p:nvPr/>
        </p:nvPicPr>
        <p:blipFill>
          <a:blip r:embed="rId3">
            <a:alphaModFix/>
          </a:blip>
          <a:stretch>
            <a:fillRect/>
          </a:stretch>
        </p:blipFill>
        <p:spPr>
          <a:xfrm>
            <a:off x="252675" y="1132975"/>
            <a:ext cx="4559974" cy="3039975"/>
          </a:xfrm>
          <a:prstGeom prst="rect">
            <a:avLst/>
          </a:prstGeom>
          <a:noFill/>
          <a:ln>
            <a:noFill/>
          </a:ln>
        </p:spPr>
      </p:pic>
      <p:sp>
        <p:nvSpPr>
          <p:cNvPr id="168" name="Google Shape;168;p17"/>
          <p:cNvSpPr txBox="1"/>
          <p:nvPr/>
        </p:nvSpPr>
        <p:spPr>
          <a:xfrm>
            <a:off x="5113425" y="1453825"/>
            <a:ext cx="3529200"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Roboto"/>
                <a:ea typeface="Roboto"/>
                <a:cs typeface="Roboto"/>
                <a:sym typeface="Roboto"/>
              </a:rPr>
              <a:t>Interface giống như một bản hợp đồng, nó không thể tự thực hiện các điều khoản được liệt kê trong hợp đồng, nhưng khi một class ký vào hợp đồng đó (</a:t>
            </a:r>
            <a:r>
              <a:rPr lang="en" sz="1800" b="1" dirty="0">
                <a:latin typeface="Roboto"/>
                <a:ea typeface="Roboto"/>
                <a:cs typeface="Roboto"/>
                <a:sym typeface="Roboto"/>
              </a:rPr>
              <a:t>implements Interface</a:t>
            </a:r>
            <a:r>
              <a:rPr lang="en" sz="1800" dirty="0">
                <a:latin typeface="Roboto"/>
                <a:ea typeface="Roboto"/>
                <a:cs typeface="Roboto"/>
                <a:sym typeface="Roboto"/>
              </a:rPr>
              <a:t>), thì class đó phải </a:t>
            </a:r>
            <a:r>
              <a:rPr lang="en" sz="1800" b="1" dirty="0">
                <a:latin typeface="Roboto"/>
                <a:ea typeface="Roboto"/>
                <a:cs typeface="Roboto"/>
                <a:sym typeface="Roboto"/>
              </a:rPr>
              <a:t>tuân thủ thực hiện</a:t>
            </a:r>
            <a:r>
              <a:rPr lang="en" sz="1800" dirty="0">
                <a:latin typeface="Roboto"/>
                <a:ea typeface="Roboto"/>
                <a:cs typeface="Roboto"/>
                <a:sym typeface="Roboto"/>
              </a:rPr>
              <a:t> theo hợp đồng (</a:t>
            </a:r>
            <a:r>
              <a:rPr lang="en" sz="1800" b="1" dirty="0">
                <a:latin typeface="Roboto"/>
                <a:ea typeface="Roboto"/>
                <a:cs typeface="Roboto"/>
                <a:sym typeface="Roboto"/>
              </a:rPr>
              <a:t>interface</a:t>
            </a:r>
            <a:r>
              <a:rPr lang="en" sz="1800" dirty="0">
                <a:latin typeface="Roboto"/>
                <a:ea typeface="Roboto"/>
                <a:cs typeface="Roboto"/>
                <a:sym typeface="Roboto"/>
              </a:rPr>
              <a:t>)</a:t>
            </a:r>
            <a:endParaRPr sz="1800" dirty="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F08D04B3-5FF8-2F70-7A4B-9D2BFE8753AE}"/>
              </a:ext>
            </a:extLst>
          </p:cNvPr>
          <p:cNvSpPr>
            <a:spLocks noChangeArrowheads="1"/>
          </p:cNvSpPr>
          <p:nvPr/>
        </p:nvSpPr>
        <p:spPr bwMode="auto">
          <a:xfrm>
            <a:off x="0" y="452765"/>
            <a:ext cx="4084320" cy="4431983"/>
          </a:xfrm>
          <a:prstGeom prst="rect">
            <a:avLst/>
          </a:prstGeom>
          <a:solidFill>
            <a:schemeClr val="bg2">
              <a:lumMod val="25000"/>
              <a:lumOff val="75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6699"/>
                </a:solidFill>
                <a:effectLst/>
                <a:latin typeface="Monaco"/>
              </a:rPr>
              <a:t>public</a:t>
            </a:r>
            <a:r>
              <a:rPr kumimoji="0" lang="en-US" altLang="en-US" sz="1200" b="0" i="0" u="none" strike="noStrike" cap="none" normalizeH="0" baseline="0" dirty="0">
                <a:ln>
                  <a:noFill/>
                </a:ln>
                <a:solidFill>
                  <a:srgbClr val="333333"/>
                </a:solidFill>
                <a:effectLst/>
                <a:latin typeface="Monaco"/>
              </a:rPr>
              <a:t> </a:t>
            </a:r>
            <a:r>
              <a:rPr kumimoji="0" lang="en-US" altLang="en-US" sz="1200" b="1" i="0" u="none" strike="noStrike" cap="none" normalizeH="0" baseline="0" dirty="0">
                <a:ln>
                  <a:noFill/>
                </a:ln>
                <a:solidFill>
                  <a:srgbClr val="006699"/>
                </a:solidFill>
                <a:effectLst/>
                <a:latin typeface="Monaco"/>
              </a:rPr>
              <a:t>class</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Student </a:t>
            </a:r>
            <a:r>
              <a:rPr kumimoji="0" lang="en-US" altLang="en-US" sz="1200" b="1" i="0" u="none" strike="noStrike" cap="none" normalizeH="0" baseline="0" dirty="0">
                <a:ln>
                  <a:noFill/>
                </a:ln>
                <a:solidFill>
                  <a:srgbClr val="006699"/>
                </a:solidFill>
                <a:effectLst/>
                <a:latin typeface="Monaco"/>
              </a:rPr>
              <a:t>implements</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Cloneable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1" i="0" u="none" strike="noStrike" cap="none" normalizeH="0" baseline="0" dirty="0">
                <a:ln>
                  <a:noFill/>
                </a:ln>
                <a:solidFill>
                  <a:srgbClr val="006699"/>
                </a:solidFill>
                <a:effectLst/>
                <a:latin typeface="Monaco"/>
              </a:rPr>
              <a:t>int</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rollno;</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1" i="0" u="none" strike="noStrike" cap="none" normalizeH="0" baseline="0" dirty="0">
                <a:ln>
                  <a:noFill/>
                </a:ln>
                <a:solidFill>
                  <a:srgbClr val="006699"/>
                </a:solidFill>
                <a:effectLst/>
                <a:latin typeface="Monaco"/>
              </a:rPr>
              <a:t>String</a:t>
            </a:r>
            <a:r>
              <a:rPr kumimoji="0" lang="en-US" altLang="en-US" sz="1200" b="0" i="0" u="none" strike="noStrike" cap="none" normalizeH="0" baseline="0" dirty="0">
                <a:ln>
                  <a:noFill/>
                </a:ln>
                <a:solidFill>
                  <a:srgbClr val="000000"/>
                </a:solidFill>
                <a:effectLst/>
                <a:latin typeface="Monaco"/>
              </a:rPr>
              <a:t> name;</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Monaco"/>
              </a:rPr>
              <a:t>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0" i="0" u="none" strike="noStrike" cap="none" normalizeH="0" baseline="0" dirty="0">
                <a:ln>
                  <a:noFill/>
                </a:ln>
                <a:solidFill>
                  <a:srgbClr val="000000"/>
                </a:solidFill>
                <a:effectLst/>
                <a:latin typeface="Monaco"/>
              </a:rPr>
              <a:t>Student(</a:t>
            </a:r>
            <a:r>
              <a:rPr kumimoji="0" lang="en-US" altLang="en-US" sz="1200" b="1" i="0" u="none" strike="noStrike" cap="none" normalizeH="0" baseline="0" dirty="0">
                <a:ln>
                  <a:noFill/>
                </a:ln>
                <a:solidFill>
                  <a:srgbClr val="006699"/>
                </a:solidFill>
                <a:effectLst/>
                <a:latin typeface="Monaco"/>
              </a:rPr>
              <a:t>int</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rollno, </a:t>
            </a:r>
            <a:r>
              <a:rPr kumimoji="0" lang="en-US" altLang="en-US" sz="1200" b="1" i="0" u="none" strike="noStrike" cap="none" normalizeH="0" baseline="0" dirty="0">
                <a:ln>
                  <a:noFill/>
                </a:ln>
                <a:solidFill>
                  <a:srgbClr val="006699"/>
                </a:solidFill>
                <a:effectLst/>
                <a:latin typeface="Monaco"/>
              </a:rPr>
              <a:t>String</a:t>
            </a:r>
            <a:r>
              <a:rPr kumimoji="0" lang="en-US" altLang="en-US" sz="1200" b="0" i="0" u="none" strike="noStrike" cap="none" normalizeH="0" baseline="0" dirty="0">
                <a:ln>
                  <a:noFill/>
                </a:ln>
                <a:solidFill>
                  <a:srgbClr val="000000"/>
                </a:solidFill>
                <a:effectLst/>
                <a:latin typeface="Monaco"/>
              </a:rPr>
              <a:t> name)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1" i="0" u="none" strike="noStrike" cap="none" normalizeH="0" baseline="0" dirty="0">
                <a:ln>
                  <a:noFill/>
                </a:ln>
                <a:solidFill>
                  <a:srgbClr val="006699"/>
                </a:solidFill>
                <a:effectLst/>
                <a:latin typeface="Monaco"/>
              </a:rPr>
              <a:t>this</a:t>
            </a:r>
            <a:r>
              <a:rPr kumimoji="0" lang="en-US" altLang="en-US" sz="1200" b="0" i="0" u="none" strike="noStrike" cap="none" normalizeH="0" baseline="0" dirty="0">
                <a:ln>
                  <a:noFill/>
                </a:ln>
                <a:solidFill>
                  <a:srgbClr val="000000"/>
                </a:solidFill>
                <a:effectLst/>
                <a:latin typeface="Monaco"/>
              </a:rPr>
              <a:t>.rollno = rollno;</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1" i="0" u="none" strike="noStrike" cap="none" normalizeH="0" baseline="0" dirty="0">
                <a:ln>
                  <a:noFill/>
                </a:ln>
                <a:solidFill>
                  <a:srgbClr val="006699"/>
                </a:solidFill>
                <a:effectLst/>
                <a:latin typeface="Monaco"/>
              </a:rPr>
              <a:t>this</a:t>
            </a:r>
            <a:r>
              <a:rPr kumimoji="0" lang="en-US" altLang="en-US" sz="1200" b="0" i="0" u="none" strike="noStrike" cap="none" normalizeH="0" baseline="0" dirty="0">
                <a:ln>
                  <a:noFill/>
                </a:ln>
                <a:solidFill>
                  <a:srgbClr val="000000"/>
                </a:solidFill>
                <a:effectLst/>
                <a:latin typeface="Monaco"/>
              </a:rPr>
              <a:t>.name = name;</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0" i="0" u="none" strike="noStrike" cap="none" normalizeH="0" baseline="0" dirty="0">
                <a:ln>
                  <a:noFill/>
                </a:ln>
                <a:solidFill>
                  <a:srgbClr val="000000"/>
                </a:solidFill>
                <a:effectLst/>
                <a:latin typeface="Monaco"/>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Monaco"/>
              </a:rPr>
              <a:t>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endParaRPr lang="en-US" altLang="en-US" sz="1200" dirty="0">
              <a:solidFill>
                <a:srgbClr val="C7254E"/>
              </a:solidFill>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1" i="0" u="none" strike="noStrike" cap="none" normalizeH="0" baseline="0" dirty="0">
                <a:ln>
                  <a:noFill/>
                </a:ln>
                <a:solidFill>
                  <a:srgbClr val="006699"/>
                </a:solidFill>
                <a:effectLst/>
                <a:latin typeface="Monaco"/>
              </a:rPr>
              <a:t>public</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Object clone() </a:t>
            </a:r>
            <a:r>
              <a:rPr kumimoji="0" lang="en-US" altLang="en-US" sz="1200" b="1" i="0" u="none" strike="noStrike" cap="none" normalizeH="0" baseline="0" dirty="0">
                <a:ln>
                  <a:noFill/>
                </a:ln>
                <a:solidFill>
                  <a:srgbClr val="006699"/>
                </a:solidFill>
                <a:effectLst/>
                <a:latin typeface="Monaco"/>
              </a:rPr>
              <a:t>throws</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CloneNotSupportedException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1" i="0" u="none" strike="noStrike" cap="none" normalizeH="0" baseline="0" dirty="0">
                <a:ln>
                  <a:noFill/>
                </a:ln>
                <a:solidFill>
                  <a:srgbClr val="006699"/>
                </a:solidFill>
                <a:effectLst/>
                <a:latin typeface="Monaco"/>
              </a:rPr>
              <a:t>return</a:t>
            </a:r>
            <a:r>
              <a:rPr kumimoji="0" lang="en-US" altLang="en-US" sz="1200" b="0" i="0" u="none" strike="noStrike" cap="none" normalizeH="0" baseline="0" dirty="0">
                <a:ln>
                  <a:noFill/>
                </a:ln>
                <a:solidFill>
                  <a:srgbClr val="333333"/>
                </a:solidFill>
                <a:effectLst/>
                <a:latin typeface="Monaco"/>
              </a:rPr>
              <a:t> </a:t>
            </a:r>
            <a:r>
              <a:rPr kumimoji="0" lang="en-US" altLang="en-US" sz="1200" b="1" i="0" u="none" strike="noStrike" cap="none" normalizeH="0" baseline="0" dirty="0">
                <a:ln>
                  <a:noFill/>
                </a:ln>
                <a:solidFill>
                  <a:srgbClr val="006699"/>
                </a:solidFill>
                <a:effectLst/>
                <a:latin typeface="Monaco"/>
              </a:rPr>
              <a:t>super</a:t>
            </a:r>
            <a:r>
              <a:rPr kumimoji="0" lang="en-US" altLang="en-US" sz="1200" b="0" i="0" u="none" strike="noStrike" cap="none" normalizeH="0" baseline="0" dirty="0">
                <a:ln>
                  <a:noFill/>
                </a:ln>
                <a:solidFill>
                  <a:srgbClr val="000000"/>
                </a:solidFill>
                <a:effectLst/>
                <a:latin typeface="Monaco"/>
              </a:rPr>
              <a:t>.clone();</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0" i="0" u="none" strike="noStrike" cap="none" normalizeH="0" baseline="0" dirty="0">
                <a:ln>
                  <a:noFill/>
                </a:ln>
                <a:solidFill>
                  <a:srgbClr val="000000"/>
                </a:solidFill>
                <a:effectLst/>
                <a:latin typeface="Monaco"/>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Monaco"/>
              </a:rPr>
              <a:t>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1" i="0" u="none" strike="noStrike" cap="none" normalizeH="0" baseline="0" dirty="0">
                <a:ln>
                  <a:noFill/>
                </a:ln>
                <a:solidFill>
                  <a:srgbClr val="006699"/>
                </a:solidFill>
                <a:effectLst/>
                <a:latin typeface="Monaco"/>
              </a:rPr>
              <a:t>public</a:t>
            </a:r>
            <a:r>
              <a:rPr kumimoji="0" lang="en-US" altLang="en-US" sz="1200" b="0" i="0" u="none" strike="noStrike" cap="none" normalizeH="0" baseline="0" dirty="0">
                <a:ln>
                  <a:noFill/>
                </a:ln>
                <a:solidFill>
                  <a:srgbClr val="333333"/>
                </a:solidFill>
                <a:effectLst/>
                <a:latin typeface="Monaco"/>
              </a:rPr>
              <a:t> </a:t>
            </a:r>
            <a:r>
              <a:rPr kumimoji="0" lang="en-US" altLang="en-US" sz="1200" b="1" i="0" u="none" strike="noStrike" cap="none" normalizeH="0" baseline="0" dirty="0">
                <a:ln>
                  <a:noFill/>
                </a:ln>
                <a:solidFill>
                  <a:srgbClr val="006699"/>
                </a:solidFill>
                <a:effectLst/>
                <a:latin typeface="Monaco"/>
              </a:rPr>
              <a:t>static</a:t>
            </a:r>
            <a:r>
              <a:rPr kumimoji="0" lang="en-US" altLang="en-US" sz="1200" b="0" i="0" u="none" strike="noStrike" cap="none" normalizeH="0" baseline="0" dirty="0">
                <a:ln>
                  <a:noFill/>
                </a:ln>
                <a:solidFill>
                  <a:srgbClr val="333333"/>
                </a:solidFill>
                <a:effectLst/>
                <a:latin typeface="Monaco"/>
              </a:rPr>
              <a:t> </a:t>
            </a:r>
            <a:r>
              <a:rPr kumimoji="0" lang="en-US" altLang="en-US" sz="1200" b="1" i="0" u="none" strike="noStrike" cap="none" normalizeH="0" baseline="0" dirty="0">
                <a:ln>
                  <a:noFill/>
                </a:ln>
                <a:solidFill>
                  <a:srgbClr val="006699"/>
                </a:solidFill>
                <a:effectLst/>
                <a:latin typeface="Monaco"/>
              </a:rPr>
              <a:t>void</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main(String args[])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1" i="0" u="none" strike="noStrike" cap="none" normalizeH="0" baseline="0" dirty="0">
                <a:ln>
                  <a:noFill/>
                </a:ln>
                <a:solidFill>
                  <a:srgbClr val="006699"/>
                </a:solidFill>
                <a:effectLst/>
                <a:latin typeface="Monaco"/>
              </a:rPr>
              <a:t>try</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0" i="0" u="none" strike="noStrike" cap="none" normalizeH="0" baseline="0" dirty="0">
                <a:ln>
                  <a:noFill/>
                </a:ln>
                <a:solidFill>
                  <a:srgbClr val="000000"/>
                </a:solidFill>
                <a:effectLst/>
                <a:latin typeface="Monaco"/>
              </a:rPr>
              <a:t>Student s1 = </a:t>
            </a:r>
            <a:r>
              <a:rPr kumimoji="0" lang="en-US" altLang="en-US" sz="1200" b="1" i="0" u="none" strike="noStrike" cap="none" normalizeH="0" baseline="0" dirty="0">
                <a:ln>
                  <a:noFill/>
                </a:ln>
                <a:solidFill>
                  <a:srgbClr val="006699"/>
                </a:solidFill>
                <a:effectLst/>
                <a:latin typeface="Monaco"/>
              </a:rPr>
              <a:t>new</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Student(</a:t>
            </a:r>
            <a:r>
              <a:rPr kumimoji="0" lang="en-US" altLang="en-US" sz="1200" b="0" i="0" u="none" strike="noStrike" cap="none" normalizeH="0" baseline="0" dirty="0">
                <a:ln>
                  <a:noFill/>
                </a:ln>
                <a:solidFill>
                  <a:srgbClr val="009900"/>
                </a:solidFill>
                <a:effectLst/>
                <a:latin typeface="Monaco"/>
              </a:rPr>
              <a:t>101</a:t>
            </a:r>
            <a:r>
              <a:rPr kumimoji="0" lang="en-US" altLang="en-US" sz="1200" b="0" i="0" u="none" strike="noStrike" cap="none" normalizeH="0" baseline="0" dirty="0">
                <a:ln>
                  <a:noFill/>
                </a:ln>
                <a:solidFill>
                  <a:srgbClr val="000000"/>
                </a:solidFill>
                <a:effectLst/>
                <a:latin typeface="Monaco"/>
              </a:rPr>
              <a:t>, </a:t>
            </a:r>
            <a:r>
              <a:rPr kumimoji="0" lang="en-US" altLang="en-US" sz="1200" b="0" i="0" u="none" strike="noStrike" cap="none" normalizeH="0" baseline="0" dirty="0">
                <a:ln>
                  <a:noFill/>
                </a:ln>
                <a:solidFill>
                  <a:srgbClr val="0000FF"/>
                </a:solidFill>
                <a:effectLst/>
                <a:latin typeface="Monaco"/>
              </a:rPr>
              <a:t>"An"</a:t>
            </a:r>
            <a:r>
              <a:rPr kumimoji="0" lang="en-US" altLang="en-US" sz="1200" b="0" i="0" u="none" strike="noStrike" cap="none" normalizeH="0" baseline="0" dirty="0">
                <a:ln>
                  <a:noFill/>
                </a:ln>
                <a:solidFill>
                  <a:srgbClr val="000000"/>
                </a:solidFill>
                <a:effectLst/>
                <a:latin typeface="Monaco"/>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0" i="0" u="none" strike="noStrike" cap="none" normalizeH="0" baseline="0" dirty="0">
                <a:ln>
                  <a:noFill/>
                </a:ln>
                <a:solidFill>
                  <a:srgbClr val="000000"/>
                </a:solidFill>
                <a:effectLst/>
                <a:latin typeface="Monaco"/>
              </a:rPr>
              <a:t>Student s2 = (Student) s1.clone();</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0" i="0" u="none" strike="noStrike" cap="none" normalizeH="0" baseline="0" dirty="0">
                <a:ln>
                  <a:noFill/>
                </a:ln>
                <a:solidFill>
                  <a:srgbClr val="000000"/>
                </a:solidFill>
                <a:effectLst/>
                <a:latin typeface="Monaco"/>
              </a:rPr>
              <a:t>System.out.println(s1.rollno + </a:t>
            </a:r>
            <a:r>
              <a:rPr kumimoji="0" lang="en-US" altLang="en-US" sz="1200" b="0" i="0" u="none" strike="noStrike" cap="none" normalizeH="0" baseline="0" dirty="0">
                <a:ln>
                  <a:noFill/>
                </a:ln>
                <a:solidFill>
                  <a:srgbClr val="0000FF"/>
                </a:solidFill>
                <a:effectLst/>
                <a:latin typeface="Monaco"/>
              </a:rPr>
              <a:t>" "</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 s1.name);</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0" i="0" u="none" strike="noStrike" cap="none" normalizeH="0" baseline="0" dirty="0">
                <a:ln>
                  <a:noFill/>
                </a:ln>
                <a:solidFill>
                  <a:srgbClr val="000000"/>
                </a:solidFill>
                <a:effectLst/>
                <a:latin typeface="Monaco"/>
              </a:rPr>
              <a:t>System.out.println(s2.rollno + </a:t>
            </a:r>
            <a:r>
              <a:rPr kumimoji="0" lang="en-US" altLang="en-US" sz="1200" b="0" i="0" u="none" strike="noStrike" cap="none" normalizeH="0" baseline="0" dirty="0">
                <a:ln>
                  <a:noFill/>
                </a:ln>
                <a:solidFill>
                  <a:srgbClr val="0000FF"/>
                </a:solidFill>
                <a:effectLst/>
                <a:latin typeface="Monaco"/>
              </a:rPr>
              <a:t>" "</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 s2.name);</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0" i="0" u="none" strike="noStrike" cap="none" normalizeH="0" baseline="0" dirty="0">
                <a:ln>
                  <a:noFill/>
                </a:ln>
                <a:solidFill>
                  <a:srgbClr val="000000"/>
                </a:solidFill>
                <a:effectLst/>
                <a:latin typeface="Monaco"/>
              </a:rPr>
              <a:t>} </a:t>
            </a:r>
            <a:r>
              <a:rPr kumimoji="0" lang="en-US" altLang="en-US" sz="1200" b="1" i="0" u="none" strike="noStrike" cap="none" normalizeH="0" baseline="0" dirty="0">
                <a:ln>
                  <a:noFill/>
                </a:ln>
                <a:solidFill>
                  <a:srgbClr val="006699"/>
                </a:solidFill>
                <a:effectLst/>
                <a:latin typeface="Monaco"/>
              </a:rPr>
              <a:t>catch</a:t>
            </a:r>
            <a:r>
              <a:rPr kumimoji="0" lang="en-US" altLang="en-US" sz="1200" b="0" i="0" u="none" strike="noStrike" cap="none" normalizeH="0" baseline="0" dirty="0">
                <a:ln>
                  <a:noFill/>
                </a:ln>
                <a:solidFill>
                  <a:srgbClr val="333333"/>
                </a:solidFill>
                <a:effectLst/>
                <a:latin typeface="Monaco"/>
              </a:rPr>
              <a:t> </a:t>
            </a:r>
            <a:r>
              <a:rPr kumimoji="0" lang="en-US" altLang="en-US" sz="1200" b="0" i="0" u="none" strike="noStrike" cap="none" normalizeH="0" baseline="0" dirty="0">
                <a:ln>
                  <a:noFill/>
                </a:ln>
                <a:solidFill>
                  <a:srgbClr val="000000"/>
                </a:solidFill>
                <a:effectLst/>
                <a:latin typeface="Monaco"/>
              </a:rPr>
              <a:t>(CloneNotSupportedException c) {</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0" i="0" u="none" strike="noStrike" cap="none" normalizeH="0" baseline="0" dirty="0">
                <a:ln>
                  <a:noFill/>
                </a:ln>
                <a:solidFill>
                  <a:srgbClr val="000000"/>
                </a:solidFill>
                <a:effectLst/>
                <a:latin typeface="Monaco"/>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C7254E"/>
                </a:solidFill>
                <a:effectLst/>
                <a:latin typeface="Monaco"/>
              </a:rPr>
              <a:t>    </a:t>
            </a:r>
            <a:r>
              <a:rPr kumimoji="0" lang="en-US" altLang="en-US" sz="1200" b="0" i="0" u="none" strike="noStrike" cap="none" normalizeH="0" baseline="0" dirty="0">
                <a:ln>
                  <a:noFill/>
                </a:ln>
                <a:solidFill>
                  <a:srgbClr val="000000"/>
                </a:solidFill>
                <a:effectLst/>
                <a:latin typeface="Monaco"/>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Monac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3D6D8A26-7DE6-6855-51F0-E51E9C24258A}"/>
              </a:ext>
            </a:extLst>
          </p:cNvPr>
          <p:cNvSpPr>
            <a:spLocks noChangeArrowheads="1"/>
          </p:cNvSpPr>
          <p:nvPr/>
        </p:nvSpPr>
        <p:spPr bwMode="auto">
          <a:xfrm>
            <a:off x="5059680" y="65187"/>
            <a:ext cx="4084320" cy="5078313"/>
          </a:xfrm>
          <a:prstGeom prst="rect">
            <a:avLst/>
          </a:prstGeom>
          <a:solidFill>
            <a:schemeClr val="bg2">
              <a:lumMod val="25000"/>
              <a:lumOff val="75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Monaco"/>
              </a:rPr>
              <a:t>class</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Student </a:t>
            </a:r>
            <a:r>
              <a:rPr kumimoji="0" lang="en-US" altLang="en-US" sz="1100" b="1" i="0" u="none" strike="noStrike" cap="none" normalizeH="0" baseline="0" dirty="0">
                <a:ln>
                  <a:noFill/>
                </a:ln>
                <a:solidFill>
                  <a:srgbClr val="006699"/>
                </a:solidFill>
                <a:effectLst/>
                <a:latin typeface="Monaco"/>
              </a:rPr>
              <a:t>implements</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Comparable&lt;Student&gt;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private</a:t>
            </a:r>
            <a:r>
              <a:rPr kumimoji="0" lang="en-US" altLang="en-US" sz="1100" b="0" i="0" u="none" strike="noStrike" cap="none" normalizeH="0" baseline="0" dirty="0">
                <a:ln>
                  <a:noFill/>
                </a:ln>
                <a:solidFill>
                  <a:srgbClr val="333333"/>
                </a:solidFill>
                <a:effectLst/>
                <a:latin typeface="Monaco"/>
              </a:rPr>
              <a:t> </a:t>
            </a:r>
            <a:r>
              <a:rPr kumimoji="0" lang="en-US" altLang="en-US" sz="1100" b="1" i="0" u="none" strike="noStrike" cap="none" normalizeH="0" baseline="0" dirty="0">
                <a:ln>
                  <a:noFill/>
                </a:ln>
                <a:solidFill>
                  <a:srgbClr val="006699"/>
                </a:solidFill>
                <a:effectLst/>
                <a:latin typeface="Monaco"/>
              </a:rPr>
              <a:t>int</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id;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private</a:t>
            </a:r>
            <a:r>
              <a:rPr kumimoji="0" lang="en-US" altLang="en-US" sz="1100" b="0" i="0" u="none" strike="noStrike" cap="none" normalizeH="0" baseline="0" dirty="0">
                <a:ln>
                  <a:noFill/>
                </a:ln>
                <a:solidFill>
                  <a:srgbClr val="333333"/>
                </a:solidFill>
                <a:effectLst/>
                <a:latin typeface="Monaco"/>
              </a:rPr>
              <a:t> </a:t>
            </a:r>
            <a:r>
              <a:rPr kumimoji="0" lang="en-US" altLang="en-US" sz="1100" b="1" i="0" u="none" strike="noStrike" cap="none" normalizeH="0" baseline="0" dirty="0">
                <a:ln>
                  <a:noFill/>
                </a:ln>
                <a:solidFill>
                  <a:srgbClr val="006699"/>
                </a:solidFill>
                <a:effectLst/>
                <a:latin typeface="Monaco"/>
              </a:rPr>
              <a:t>String</a:t>
            </a:r>
            <a:r>
              <a:rPr kumimoji="0" lang="en-US" altLang="en-US" sz="1100" b="0" i="0" u="none" strike="noStrike" cap="none" normalizeH="0" baseline="0" dirty="0">
                <a:ln>
                  <a:noFill/>
                </a:ln>
                <a:solidFill>
                  <a:srgbClr val="000000"/>
                </a:solidFill>
                <a:effectLst/>
                <a:latin typeface="Monaco"/>
              </a:rPr>
              <a:t> name;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private</a:t>
            </a:r>
            <a:r>
              <a:rPr kumimoji="0" lang="en-US" altLang="en-US" sz="1100" b="0" i="0" u="none" strike="noStrike" cap="none" normalizeH="0" baseline="0" dirty="0">
                <a:ln>
                  <a:noFill/>
                </a:ln>
                <a:solidFill>
                  <a:srgbClr val="333333"/>
                </a:solidFill>
                <a:effectLst/>
                <a:latin typeface="Monaco"/>
              </a:rPr>
              <a:t> </a:t>
            </a:r>
            <a:r>
              <a:rPr kumimoji="0" lang="en-US" altLang="en-US" sz="1100" b="1" i="0" u="none" strike="noStrike" cap="none" normalizeH="0" baseline="0" dirty="0">
                <a:ln>
                  <a:noFill/>
                </a:ln>
                <a:solidFill>
                  <a:srgbClr val="006699"/>
                </a:solidFill>
                <a:effectLst/>
                <a:latin typeface="Monaco"/>
              </a:rPr>
              <a:t>int</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age;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private</a:t>
            </a:r>
            <a:r>
              <a:rPr kumimoji="0" lang="en-US" altLang="en-US" sz="1100" b="0" i="0" u="none" strike="noStrike" cap="none" normalizeH="0" baseline="0" dirty="0">
                <a:ln>
                  <a:noFill/>
                </a:ln>
                <a:solidFill>
                  <a:srgbClr val="333333"/>
                </a:solidFill>
                <a:effectLst/>
                <a:latin typeface="Monaco"/>
              </a:rPr>
              <a:t> </a:t>
            </a:r>
            <a:r>
              <a:rPr kumimoji="0" lang="en-US" altLang="en-US" sz="1100" b="1" i="0" u="none" strike="noStrike" cap="none" normalizeH="0" baseline="0" dirty="0">
                <a:ln>
                  <a:noFill/>
                </a:ln>
                <a:solidFill>
                  <a:srgbClr val="006699"/>
                </a:solidFill>
                <a:effectLst/>
                <a:latin typeface="Monaco"/>
              </a:rPr>
              <a:t>String</a:t>
            </a:r>
            <a:r>
              <a:rPr kumimoji="0" lang="en-US" altLang="en-US" sz="1100" b="0" i="0" u="none" strike="noStrike" cap="none" normalizeH="0" baseline="0" dirty="0">
                <a:ln>
                  <a:noFill/>
                </a:ln>
                <a:solidFill>
                  <a:srgbClr val="000000"/>
                </a:solidFill>
                <a:effectLst/>
                <a:latin typeface="Monaco"/>
              </a:rPr>
              <a:t> address;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public</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Student()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0" i="0" u="none" strike="noStrike" cap="none" normalizeH="0" baseline="0" dirty="0">
                <a:ln>
                  <a:noFill/>
                </a:ln>
                <a:solidFill>
                  <a:srgbClr val="000000"/>
                </a:solidFill>
                <a:effectLst/>
                <a:latin typeface="Monaco"/>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public</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Student(</a:t>
            </a:r>
            <a:r>
              <a:rPr kumimoji="0" lang="en-US" altLang="en-US" sz="1100" b="1" i="0" u="none" strike="noStrike" cap="none" normalizeH="0" baseline="0" dirty="0">
                <a:ln>
                  <a:noFill/>
                </a:ln>
                <a:solidFill>
                  <a:srgbClr val="006699"/>
                </a:solidFill>
                <a:effectLst/>
                <a:latin typeface="Monaco"/>
              </a:rPr>
              <a:t>int</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id, </a:t>
            </a:r>
            <a:r>
              <a:rPr kumimoji="0" lang="en-US" altLang="en-US" sz="1100" b="1" u="none" strike="noStrike" cap="none" normalizeH="0" baseline="0" dirty="0">
                <a:ln>
                  <a:noFill/>
                </a:ln>
                <a:solidFill>
                  <a:srgbClr val="006699"/>
                </a:solidFill>
                <a:effectLst/>
                <a:latin typeface="Monaco"/>
              </a:rPr>
              <a:t>String</a:t>
            </a:r>
            <a:r>
              <a:rPr kumimoji="0" lang="en-US" altLang="en-US" sz="1100" b="0" i="0" u="none" strike="noStrike" cap="none" normalizeH="0" baseline="0" dirty="0">
                <a:ln>
                  <a:noFill/>
                </a:ln>
                <a:solidFill>
                  <a:srgbClr val="000000"/>
                </a:solidFill>
                <a:effectLst/>
                <a:latin typeface="Monaco"/>
              </a:rPr>
              <a:t> name, </a:t>
            </a:r>
            <a:r>
              <a:rPr kumimoji="0" lang="en-US" altLang="en-US" sz="1100" b="1" i="0" u="none" strike="noStrike" cap="none" normalizeH="0" baseline="0" dirty="0">
                <a:ln>
                  <a:noFill/>
                </a:ln>
                <a:solidFill>
                  <a:srgbClr val="006699"/>
                </a:solidFill>
                <a:effectLst/>
                <a:latin typeface="Monaco"/>
              </a:rPr>
              <a:t>int</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age, </a:t>
            </a:r>
            <a:r>
              <a:rPr kumimoji="0" lang="en-US" altLang="en-US" sz="1100" b="1" u="none" strike="noStrike" cap="none" normalizeH="0" baseline="0" dirty="0">
                <a:ln>
                  <a:noFill/>
                </a:ln>
                <a:solidFill>
                  <a:srgbClr val="006699"/>
                </a:solidFill>
                <a:effectLst/>
                <a:latin typeface="Monaco"/>
              </a:rPr>
              <a:t>String</a:t>
            </a:r>
            <a:r>
              <a:rPr kumimoji="0" lang="en-US" altLang="en-US" sz="1100" b="0" i="0" u="none" strike="noStrike" cap="none" normalizeH="0" baseline="0" dirty="0">
                <a:ln>
                  <a:noFill/>
                </a:ln>
                <a:solidFill>
                  <a:srgbClr val="000000"/>
                </a:solidFill>
                <a:effectLst/>
                <a:latin typeface="Monaco"/>
              </a:rPr>
              <a:t> address)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super</a:t>
            </a:r>
            <a:r>
              <a:rPr kumimoji="0" lang="en-US" altLang="en-US" sz="1100" b="0" i="0" u="none" strike="noStrike" cap="none" normalizeH="0" baseline="0" dirty="0">
                <a:ln>
                  <a:noFill/>
                </a:ln>
                <a:solidFill>
                  <a:srgbClr val="000000"/>
                </a:solidFill>
                <a:effectLst/>
                <a:latin typeface="Monaco"/>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this</a:t>
            </a:r>
            <a:r>
              <a:rPr kumimoji="0" lang="en-US" altLang="en-US" sz="1100" b="0" i="0" u="none" strike="noStrike" cap="none" normalizeH="0" baseline="0" dirty="0">
                <a:ln>
                  <a:noFill/>
                </a:ln>
                <a:solidFill>
                  <a:srgbClr val="000000"/>
                </a:solidFill>
                <a:effectLst/>
                <a:latin typeface="Monaco"/>
              </a:rPr>
              <a:t>.id = id;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this</a:t>
            </a:r>
            <a:r>
              <a:rPr kumimoji="0" lang="en-US" altLang="en-US" sz="1100" b="0" i="0" u="none" strike="noStrike" cap="none" normalizeH="0" baseline="0" dirty="0">
                <a:ln>
                  <a:noFill/>
                </a:ln>
                <a:solidFill>
                  <a:srgbClr val="000000"/>
                </a:solidFill>
                <a:effectLst/>
                <a:latin typeface="Monaco"/>
              </a:rPr>
              <a:t>.name = name;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this</a:t>
            </a:r>
            <a:r>
              <a:rPr kumimoji="0" lang="en-US" altLang="en-US" sz="1100" b="0" i="0" u="none" strike="noStrike" cap="none" normalizeH="0" baseline="0" dirty="0">
                <a:ln>
                  <a:noFill/>
                </a:ln>
                <a:solidFill>
                  <a:srgbClr val="000000"/>
                </a:solidFill>
                <a:effectLst/>
                <a:latin typeface="Monaco"/>
              </a:rPr>
              <a:t>.age = age;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this</a:t>
            </a:r>
            <a:r>
              <a:rPr kumimoji="0" lang="en-US" altLang="en-US" sz="1100" b="0" i="0" u="none" strike="noStrike" cap="none" normalizeH="0" baseline="0" dirty="0">
                <a:ln>
                  <a:noFill/>
                </a:ln>
                <a:solidFill>
                  <a:srgbClr val="000000"/>
                </a:solidFill>
                <a:effectLst/>
                <a:latin typeface="Monaco"/>
              </a:rPr>
              <a:t>.address = address;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0" i="0" u="none" strike="noStrike" cap="none" normalizeH="0" baseline="0" dirty="0">
                <a:ln>
                  <a:noFill/>
                </a:ln>
                <a:solidFill>
                  <a:srgbClr val="000000"/>
                </a:solidFill>
                <a:effectLst/>
                <a:latin typeface="Monaco"/>
              </a:rPr>
              <a:t>}</a:t>
            </a:r>
            <a:endParaRPr lang="vi-VN" altLang="en-US" sz="1100" dirty="0">
              <a:solidFill>
                <a:srgbClr val="000000"/>
              </a:solidFill>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0" i="0" u="none" strike="noStrike" cap="none" normalizeH="0" baseline="0" dirty="0">
                <a:ln>
                  <a:noFill/>
                </a:ln>
                <a:solidFill>
                  <a:srgbClr val="008200"/>
                </a:solidFill>
                <a:effectLst/>
                <a:latin typeface="Monaco"/>
              </a:rPr>
              <a:t>// getter &amp; setter</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0" i="0" u="none" strike="noStrike" cap="none" normalizeH="0" baseline="0" dirty="0">
                <a:ln>
                  <a:noFill/>
                </a:ln>
                <a:solidFill>
                  <a:srgbClr val="808080"/>
                </a:solidFill>
                <a:effectLst/>
                <a:latin typeface="Monaco"/>
              </a:rPr>
              <a:t>@Override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public</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String toString()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return</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FF"/>
                </a:solidFill>
                <a:effectLst/>
                <a:latin typeface="Monaco"/>
              </a:rPr>
              <a:t>"Student@id="</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 id + </a:t>
            </a:r>
            <a:r>
              <a:rPr kumimoji="0" lang="en-US" altLang="en-US" sz="1100" b="0" i="0" u="none" strike="noStrike" cap="none" normalizeH="0" baseline="0" dirty="0">
                <a:ln>
                  <a:noFill/>
                </a:ln>
                <a:solidFill>
                  <a:srgbClr val="0000FF"/>
                </a:solidFill>
                <a:effectLst/>
                <a:latin typeface="Monaco"/>
              </a:rPr>
              <a:t>",name="</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 name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0" i="0" u="none" strike="noStrike" cap="none" normalizeH="0" baseline="0" dirty="0">
                <a:ln>
                  <a:noFill/>
                </a:ln>
                <a:solidFill>
                  <a:srgbClr val="000000"/>
                </a:solidFill>
                <a:effectLst/>
                <a:latin typeface="Monaco"/>
              </a:rPr>
              <a:t>+ </a:t>
            </a:r>
            <a:r>
              <a:rPr kumimoji="0" lang="en-US" altLang="en-US" sz="1100" b="0" i="0" u="none" strike="noStrike" cap="none" normalizeH="0" baseline="0" dirty="0">
                <a:ln>
                  <a:noFill/>
                </a:ln>
                <a:solidFill>
                  <a:srgbClr val="0000FF"/>
                </a:solidFill>
                <a:effectLst/>
                <a:latin typeface="Monaco"/>
              </a:rPr>
              <a:t>",age="</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 age + </a:t>
            </a:r>
            <a:r>
              <a:rPr kumimoji="0" lang="en-US" altLang="en-US" sz="1100" b="0" i="0" u="none" strike="noStrike" cap="none" normalizeH="0" baseline="0" dirty="0">
                <a:ln>
                  <a:noFill/>
                </a:ln>
                <a:solidFill>
                  <a:srgbClr val="0000FF"/>
                </a:solidFill>
                <a:effectLst/>
                <a:latin typeface="Monaco"/>
              </a:rPr>
              <a:t>",address="</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 address;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0" i="0" u="none" strike="noStrike" cap="none" normalizeH="0" baseline="0" dirty="0">
                <a:ln>
                  <a:noFill/>
                </a:ln>
                <a:solidFill>
                  <a:srgbClr val="000000"/>
                </a:solidFill>
                <a:effectLst/>
                <a:latin typeface="Monaco"/>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0" i="0" u="none" strike="noStrike" cap="none" normalizeH="0" baseline="0" dirty="0">
                <a:ln>
                  <a:noFill/>
                </a:ln>
                <a:solidFill>
                  <a:srgbClr val="808080"/>
                </a:solidFill>
                <a:effectLst/>
                <a:latin typeface="Monaco"/>
              </a:rPr>
              <a:t>@Override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public</a:t>
            </a:r>
            <a:r>
              <a:rPr kumimoji="0" lang="en-US" altLang="en-US" sz="1100" b="0" i="0" u="none" strike="noStrike" cap="none" normalizeH="0" baseline="0" dirty="0">
                <a:ln>
                  <a:noFill/>
                </a:ln>
                <a:solidFill>
                  <a:srgbClr val="333333"/>
                </a:solidFill>
                <a:effectLst/>
                <a:latin typeface="Monaco"/>
              </a:rPr>
              <a:t> </a:t>
            </a:r>
            <a:r>
              <a:rPr kumimoji="0" lang="en-US" altLang="en-US" sz="1100" b="1" i="0" u="none" strike="noStrike" cap="none" normalizeH="0" baseline="0" dirty="0">
                <a:ln>
                  <a:noFill/>
                </a:ln>
                <a:solidFill>
                  <a:srgbClr val="006699"/>
                </a:solidFill>
                <a:effectLst/>
                <a:latin typeface="Monaco"/>
              </a:rPr>
              <a:t>int</a:t>
            </a:r>
            <a:r>
              <a:rPr kumimoji="0" lang="en-US" altLang="en-US" sz="1100" b="0" i="0" u="none" strike="noStrike" cap="none" normalizeH="0" baseline="0" dirty="0">
                <a:ln>
                  <a:noFill/>
                </a:ln>
                <a:solidFill>
                  <a:srgbClr val="333333"/>
                </a:solidFill>
                <a:effectLst/>
                <a:latin typeface="Monaco"/>
              </a:rPr>
              <a:t> </a:t>
            </a:r>
            <a:r>
              <a:rPr kumimoji="0" lang="en-US" altLang="en-US" sz="1100" b="0" i="0" u="none" strike="noStrike" cap="none" normalizeH="0" baseline="0" dirty="0">
                <a:ln>
                  <a:noFill/>
                </a:ln>
                <a:solidFill>
                  <a:srgbClr val="000000"/>
                </a:solidFill>
                <a:effectLst/>
                <a:latin typeface="Monaco"/>
              </a:rPr>
              <a:t>compareTo(Student student)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0" i="0" u="none" strike="noStrike" cap="none" normalizeH="0" baseline="0" dirty="0">
                <a:ln>
                  <a:noFill/>
                </a:ln>
                <a:solidFill>
                  <a:srgbClr val="008200"/>
                </a:solidFill>
                <a:effectLst/>
                <a:latin typeface="Monaco"/>
              </a:rPr>
              <a:t>// sort student's name by ASC</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1" i="0" u="none" strike="noStrike" cap="none" normalizeH="0" baseline="0" dirty="0">
                <a:ln>
                  <a:noFill/>
                </a:ln>
                <a:solidFill>
                  <a:srgbClr val="006699"/>
                </a:solidFill>
                <a:effectLst/>
                <a:latin typeface="Monaco"/>
              </a:rPr>
              <a:t>return</a:t>
            </a:r>
            <a:r>
              <a:rPr kumimoji="0" lang="en-US" altLang="en-US" sz="1100" b="0" i="0" u="none" strike="noStrike" cap="none" normalizeH="0" baseline="0" dirty="0">
                <a:ln>
                  <a:noFill/>
                </a:ln>
                <a:solidFill>
                  <a:srgbClr val="333333"/>
                </a:solidFill>
                <a:effectLst/>
                <a:latin typeface="Monaco"/>
              </a:rPr>
              <a:t> </a:t>
            </a:r>
            <a:r>
              <a:rPr kumimoji="0" lang="en-US" altLang="en-US" sz="1100" b="1" i="0" u="none" strike="noStrike" cap="none" normalizeH="0" baseline="0" dirty="0">
                <a:ln>
                  <a:noFill/>
                </a:ln>
                <a:solidFill>
                  <a:srgbClr val="006699"/>
                </a:solidFill>
                <a:effectLst/>
                <a:latin typeface="Monaco"/>
              </a:rPr>
              <a:t>this</a:t>
            </a:r>
            <a:r>
              <a:rPr kumimoji="0" lang="en-US" altLang="en-US" sz="1100" b="0" i="0" u="none" strike="noStrike" cap="none" normalizeH="0" baseline="0" dirty="0">
                <a:ln>
                  <a:noFill/>
                </a:ln>
                <a:solidFill>
                  <a:srgbClr val="000000"/>
                </a:solidFill>
                <a:effectLst/>
                <a:latin typeface="Monaco"/>
              </a:rPr>
              <a:t>.getName().compareTo(student.getName());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7254E"/>
                </a:solidFill>
                <a:effectLst/>
                <a:latin typeface="Monaco"/>
              </a:rPr>
              <a:t>    </a:t>
            </a:r>
            <a:r>
              <a:rPr kumimoji="0" lang="en-US" altLang="en-US" sz="1100" b="0" i="0" u="none" strike="noStrike" cap="none" normalizeH="0" baseline="0" dirty="0">
                <a:ln>
                  <a:noFill/>
                </a:ln>
                <a:solidFill>
                  <a:srgbClr val="000000"/>
                </a:solidFill>
                <a:effectLst/>
                <a:latin typeface="Monaco"/>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Monaco"/>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767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F9D8-641C-1D87-8783-EF176CB964E4}"/>
              </a:ext>
            </a:extLst>
          </p:cNvPr>
          <p:cNvSpPr>
            <a:spLocks noGrp="1"/>
          </p:cNvSpPr>
          <p:nvPr>
            <p:ph type="title"/>
          </p:nvPr>
        </p:nvSpPr>
        <p:spPr/>
        <p:txBody>
          <a:bodyPr>
            <a:normAutofit fontScale="90000"/>
          </a:bodyPr>
          <a:lstStyle/>
          <a:p>
            <a:r>
              <a:rPr lang="en-US" dirty="0"/>
              <a:t>BTVN: </a:t>
            </a:r>
            <a:r>
              <a:rPr lang="en-US" dirty="0" err="1"/>
              <a:t>Tài</a:t>
            </a:r>
            <a:r>
              <a:rPr lang="en-US" dirty="0"/>
              <a:t> </a:t>
            </a:r>
            <a:r>
              <a:rPr lang="en-US" dirty="0" err="1"/>
              <a:t>khoản</a:t>
            </a:r>
            <a:r>
              <a:rPr lang="en-US" dirty="0"/>
              <a:t> </a:t>
            </a:r>
            <a:r>
              <a:rPr lang="en-US" dirty="0" err="1"/>
              <a:t>ngân</a:t>
            </a:r>
            <a:r>
              <a:rPr lang="en-US" dirty="0"/>
              <a:t> </a:t>
            </a:r>
            <a:r>
              <a:rPr lang="en-US" dirty="0" err="1"/>
              <a:t>hàng</a:t>
            </a:r>
            <a:endParaRPr lang="en-US" dirty="0"/>
          </a:p>
        </p:txBody>
      </p:sp>
      <p:sp>
        <p:nvSpPr>
          <p:cNvPr id="3" name="Text Placeholder 2">
            <a:extLst>
              <a:ext uri="{FF2B5EF4-FFF2-40B4-BE49-F238E27FC236}">
                <a16:creationId xmlns:a16="http://schemas.microsoft.com/office/drawing/2014/main" id="{82792D96-8989-1C9A-20F0-F9D9DE99A441}"/>
              </a:ext>
            </a:extLst>
          </p:cNvPr>
          <p:cNvSpPr>
            <a:spLocks noGrp="1"/>
          </p:cNvSpPr>
          <p:nvPr>
            <p:ph type="body" idx="1"/>
          </p:nvPr>
        </p:nvSpPr>
        <p:spPr/>
        <p:txBody>
          <a:bodyPr/>
          <a:lstStyle/>
          <a:p>
            <a:r>
              <a:rPr lang="en-US" dirty="0" err="1"/>
              <a:t>Tạo</a:t>
            </a:r>
            <a:r>
              <a:rPr lang="en-US" dirty="0"/>
              <a:t> class Account: name, </a:t>
            </a:r>
            <a:r>
              <a:rPr lang="en-US" dirty="0" err="1"/>
              <a:t>accountNumber</a:t>
            </a:r>
            <a:r>
              <a:rPr lang="en-US" dirty="0"/>
              <a:t>, email, </a:t>
            </a:r>
            <a:r>
              <a:rPr lang="en-US" dirty="0" err="1"/>
              <a:t>accountBalance</a:t>
            </a:r>
            <a:endParaRPr lang="en-US" dirty="0"/>
          </a:p>
          <a:p>
            <a:r>
              <a:rPr lang="en-US" dirty="0" err="1"/>
              <a:t>Tạo</a:t>
            </a:r>
            <a:r>
              <a:rPr lang="en-US" dirty="0"/>
              <a:t> interface </a:t>
            </a:r>
            <a:r>
              <a:rPr lang="en-US" dirty="0" err="1"/>
              <a:t>IAccount</a:t>
            </a:r>
            <a:r>
              <a:rPr lang="en-US" dirty="0"/>
              <a:t>: recharge(double amount); </a:t>
            </a:r>
            <a:r>
              <a:rPr lang="en-US" dirty="0" err="1"/>
              <a:t>changeEmail</a:t>
            </a:r>
            <a:r>
              <a:rPr lang="en-US" dirty="0"/>
              <a:t>(String email); </a:t>
            </a:r>
            <a:r>
              <a:rPr lang="en-US" dirty="0" err="1"/>
              <a:t>displayInfo</a:t>
            </a:r>
            <a:r>
              <a:rPr lang="en-US" dirty="0"/>
              <a:t>();</a:t>
            </a:r>
          </a:p>
          <a:p>
            <a:r>
              <a:rPr lang="en-US" dirty="0"/>
              <a:t>Account  implements </a:t>
            </a:r>
            <a:r>
              <a:rPr lang="en-US" dirty="0" err="1"/>
              <a:t>IAccount</a:t>
            </a:r>
            <a:r>
              <a:rPr lang="en-US" dirty="0"/>
              <a:t> </a:t>
            </a:r>
            <a:r>
              <a:rPr lang="en-US" dirty="0" err="1"/>
              <a:t>và</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hàm</a:t>
            </a:r>
            <a:r>
              <a:rPr lang="en-US" dirty="0"/>
              <a:t> </a:t>
            </a:r>
            <a:r>
              <a:rPr lang="en-US" dirty="0" err="1"/>
              <a:t>trên</a:t>
            </a:r>
            <a:endParaRPr lang="en-US" dirty="0"/>
          </a:p>
          <a:p>
            <a:endParaRPr lang="en-US" dirty="0"/>
          </a:p>
          <a:p>
            <a:pPr marL="146050" indent="0">
              <a:buNone/>
            </a:pPr>
            <a:endParaRPr lang="en-US" dirty="0"/>
          </a:p>
        </p:txBody>
      </p:sp>
    </p:spTree>
    <p:extLst>
      <p:ext uri="{BB962C8B-B14F-4D97-AF65-F5344CB8AC3E}">
        <p14:creationId xmlns:p14="http://schemas.microsoft.com/office/powerpoint/2010/main" val="744557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94B0-40C1-46E3-7A41-32D3F62D4BC2}"/>
              </a:ext>
            </a:extLst>
          </p:cNvPr>
          <p:cNvSpPr>
            <a:spLocks noGrp="1"/>
          </p:cNvSpPr>
          <p:nvPr>
            <p:ph type="title"/>
          </p:nvPr>
        </p:nvSpPr>
        <p:spPr/>
        <p:txBody>
          <a:bodyPr/>
          <a:lstStyle/>
          <a:p>
            <a:r>
              <a:rPr lang="vi-VN" dirty="0"/>
              <a:t>Sử dụng Interface để “mô phỏng” Đa kế thừa</a:t>
            </a:r>
          </a:p>
        </p:txBody>
      </p:sp>
    </p:spTree>
    <p:extLst>
      <p:ext uri="{BB962C8B-B14F-4D97-AF65-F5344CB8AC3E}">
        <p14:creationId xmlns:p14="http://schemas.microsoft.com/office/powerpoint/2010/main" val="1767473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Diamond Problem</a:t>
            </a:r>
            <a:endParaRPr/>
          </a:p>
        </p:txBody>
      </p:sp>
      <p:pic>
        <p:nvPicPr>
          <p:cNvPr id="244" name="Google Shape;244;p25"/>
          <p:cNvPicPr preferRelativeResize="0"/>
          <p:nvPr/>
        </p:nvPicPr>
        <p:blipFill>
          <a:blip r:embed="rId3">
            <a:alphaModFix/>
          </a:blip>
          <a:stretch>
            <a:fillRect/>
          </a:stretch>
        </p:blipFill>
        <p:spPr>
          <a:xfrm>
            <a:off x="4283250" y="1785675"/>
            <a:ext cx="4618070" cy="2984850"/>
          </a:xfrm>
          <a:prstGeom prst="rect">
            <a:avLst/>
          </a:prstGeom>
          <a:noFill/>
          <a:ln>
            <a:noFill/>
          </a:ln>
        </p:spPr>
      </p:pic>
      <p:sp>
        <p:nvSpPr>
          <p:cNvPr id="245" name="Google Shape;245;p25"/>
          <p:cNvSpPr txBox="1"/>
          <p:nvPr/>
        </p:nvSpPr>
        <p:spPr>
          <a:xfrm>
            <a:off x="772025" y="2065425"/>
            <a:ext cx="33288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dirty="0">
                <a:latin typeface="Roboto"/>
                <a:ea typeface="Roboto"/>
                <a:cs typeface="Roboto"/>
                <a:sym typeface="Roboto"/>
              </a:rPr>
              <a:t>Đa kế thừa là trường hợp một class kế thừa </a:t>
            </a:r>
            <a:r>
              <a:rPr lang="en" sz="1700" b="1" dirty="0">
                <a:latin typeface="Roboto"/>
                <a:ea typeface="Roboto"/>
                <a:cs typeface="Roboto"/>
                <a:sym typeface="Roboto"/>
              </a:rPr>
              <a:t>nhiều hơn</a:t>
            </a:r>
            <a:r>
              <a:rPr lang="en" sz="1700" dirty="0">
                <a:latin typeface="Roboto"/>
                <a:ea typeface="Roboto"/>
                <a:cs typeface="Roboto"/>
                <a:sym typeface="Roboto"/>
              </a:rPr>
              <a:t> </a:t>
            </a:r>
            <a:r>
              <a:rPr lang="en" sz="1700" b="1" dirty="0">
                <a:latin typeface="Roboto"/>
                <a:ea typeface="Roboto"/>
                <a:cs typeface="Roboto"/>
                <a:sym typeface="Roboto"/>
              </a:rPr>
              <a:t>một</a:t>
            </a:r>
            <a:r>
              <a:rPr lang="en" sz="1700" dirty="0">
                <a:latin typeface="Roboto"/>
                <a:ea typeface="Roboto"/>
                <a:cs typeface="Roboto"/>
                <a:sym typeface="Roboto"/>
              </a:rPr>
              <a:t> class khác. Tuy nhiên trong Java, đa kế thừa có thể dẫn đến một vấn đề là </a:t>
            </a:r>
            <a:r>
              <a:rPr lang="en" sz="1700" b="1" dirty="0">
                <a:latin typeface="Roboto"/>
                <a:ea typeface="Roboto"/>
                <a:cs typeface="Roboto"/>
                <a:sym typeface="Roboto"/>
              </a:rPr>
              <a:t>Diamond Problem</a:t>
            </a:r>
            <a:endParaRPr sz="1700" b="1" dirty="0">
              <a:latin typeface="Roboto"/>
              <a:ea typeface="Roboto"/>
              <a:cs typeface="Roboto"/>
              <a:sym typeface="Roboto"/>
            </a:endParaRPr>
          </a:p>
        </p:txBody>
      </p:sp>
    </p:spTree>
    <p:extLst>
      <p:ext uri="{BB962C8B-B14F-4D97-AF65-F5344CB8AC3E}">
        <p14:creationId xmlns:p14="http://schemas.microsoft.com/office/powerpoint/2010/main" val="1056529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6"/>
          <p:cNvPicPr preferRelativeResize="0"/>
          <p:nvPr/>
        </p:nvPicPr>
        <p:blipFill>
          <a:blip r:embed="rId3">
            <a:alphaModFix/>
          </a:blip>
          <a:stretch>
            <a:fillRect/>
          </a:stretch>
        </p:blipFill>
        <p:spPr>
          <a:xfrm>
            <a:off x="942475" y="389600"/>
            <a:ext cx="7489651" cy="3209850"/>
          </a:xfrm>
          <a:prstGeom prst="rect">
            <a:avLst/>
          </a:prstGeom>
          <a:noFill/>
          <a:ln>
            <a:noFill/>
          </a:ln>
        </p:spPr>
      </p:pic>
      <p:sp>
        <p:nvSpPr>
          <p:cNvPr id="251" name="Google Shape;251;p26"/>
          <p:cNvSpPr txBox="1"/>
          <p:nvPr/>
        </p:nvSpPr>
        <p:spPr>
          <a:xfrm>
            <a:off x="1203175" y="3599450"/>
            <a:ext cx="7389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1B1B1B"/>
                </a:solidFill>
                <a:highlight>
                  <a:srgbClr val="FFFFFF"/>
                </a:highlight>
              </a:rPr>
              <a:t>Mọi thứ cho đến lúc này vẫn ổn, nhưng hãy tưởng tượng nếu cho ba lớp Hacker, Gamer, Coder cùng kế thừa từ một lớp là Person</a:t>
            </a:r>
            <a:endParaRPr sz="1600" dirty="0"/>
          </a:p>
        </p:txBody>
      </p:sp>
    </p:spTree>
    <p:extLst>
      <p:ext uri="{BB962C8B-B14F-4D97-AF65-F5344CB8AC3E}">
        <p14:creationId xmlns:p14="http://schemas.microsoft.com/office/powerpoint/2010/main" val="2899173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7"/>
          <p:cNvPicPr preferRelativeResize="0"/>
          <p:nvPr/>
        </p:nvPicPr>
        <p:blipFill>
          <a:blip r:embed="rId3">
            <a:alphaModFix/>
          </a:blip>
          <a:stretch>
            <a:fillRect/>
          </a:stretch>
        </p:blipFill>
        <p:spPr>
          <a:xfrm>
            <a:off x="1007638" y="152400"/>
            <a:ext cx="7128715" cy="4838701"/>
          </a:xfrm>
          <a:prstGeom prst="rect">
            <a:avLst/>
          </a:prstGeom>
          <a:noFill/>
          <a:ln>
            <a:noFill/>
          </a:ln>
        </p:spPr>
      </p:pic>
    </p:spTree>
    <p:extLst>
      <p:ext uri="{BB962C8B-B14F-4D97-AF65-F5344CB8AC3E}">
        <p14:creationId xmlns:p14="http://schemas.microsoft.com/office/powerpoint/2010/main" val="4183177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8"/>
          <p:cNvPicPr preferRelativeResize="0"/>
          <p:nvPr/>
        </p:nvPicPr>
        <p:blipFill>
          <a:blip r:embed="rId3">
            <a:alphaModFix/>
          </a:blip>
          <a:stretch>
            <a:fillRect/>
          </a:stretch>
        </p:blipFill>
        <p:spPr>
          <a:xfrm>
            <a:off x="466150" y="2148538"/>
            <a:ext cx="8134350" cy="2219325"/>
          </a:xfrm>
          <a:prstGeom prst="rect">
            <a:avLst/>
          </a:prstGeom>
          <a:noFill/>
          <a:ln>
            <a:noFill/>
          </a:ln>
        </p:spPr>
      </p:pic>
      <p:sp>
        <p:nvSpPr>
          <p:cNvPr id="262" name="Google Shape;262;p28"/>
          <p:cNvSpPr txBox="1"/>
          <p:nvPr/>
        </p:nvSpPr>
        <p:spPr>
          <a:xfrm>
            <a:off x="466150" y="377075"/>
            <a:ext cx="7986000" cy="155116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700"/>
              </a:spcAft>
              <a:buNone/>
            </a:pPr>
            <a:r>
              <a:rPr lang="en" sz="1550" dirty="0">
                <a:solidFill>
                  <a:srgbClr val="1B1B1B"/>
                </a:solidFill>
                <a:highlight>
                  <a:srgbClr val="FFFFFF"/>
                </a:highlight>
              </a:rPr>
              <a:t>Giả sử Hacker sẽ ngủ ngày thức đêm, Gamer sẽ thức cả ngày, còn Coder thức ngày ngủ đêm. Vậy câu hỏi trong một ngày thằng sinh viên It chỉ có thể hoặc là làm Hacker hoặc là Gamer hoặc là Coder (vì nó còn phải đi học mà) thì nó sẽ ngủ như thế nào? Câu này sẽ khó nếu không biết hôm đó được nghỉ sáng, nghỉ tối hay nghỉ cả ngày!</a:t>
            </a:r>
            <a:endParaRPr sz="1550" dirty="0">
              <a:solidFill>
                <a:srgbClr val="1B1B1B"/>
              </a:solidFill>
              <a:highlight>
                <a:srgbClr val="FFFFFF"/>
              </a:highlight>
            </a:endParaRPr>
          </a:p>
        </p:txBody>
      </p:sp>
    </p:spTree>
    <p:extLst>
      <p:ext uri="{BB962C8B-B14F-4D97-AF65-F5344CB8AC3E}">
        <p14:creationId xmlns:p14="http://schemas.microsoft.com/office/powerpoint/2010/main" val="3525159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9"/>
          <p:cNvSpPr txBox="1"/>
          <p:nvPr/>
        </p:nvSpPr>
        <p:spPr>
          <a:xfrm>
            <a:off x="777150" y="1463769"/>
            <a:ext cx="3490130" cy="221596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dirty="0">
                <a:solidFill>
                  <a:srgbClr val="1B1B1B"/>
                </a:solidFill>
                <a:highlight>
                  <a:srgbClr val="FFFFFF"/>
                </a:highlight>
              </a:rPr>
              <a:t>Một class không thể kế thừa từ nhiều class khác </a:t>
            </a:r>
            <a:r>
              <a:rPr lang="vi-VN" sz="1650" dirty="0">
                <a:solidFill>
                  <a:srgbClr val="1B1B1B"/>
                </a:solidFill>
                <a:highlight>
                  <a:srgbClr val="FFFFFF"/>
                </a:highlight>
              </a:rPr>
              <a:t>nhau </a:t>
            </a:r>
            <a:r>
              <a:rPr lang="en" sz="1650" dirty="0">
                <a:solidFill>
                  <a:srgbClr val="1B1B1B"/>
                </a:solidFill>
                <a:highlight>
                  <a:srgbClr val="FFFFFF"/>
                </a:highlight>
              </a:rPr>
              <a:t>nhưng có thể implements nhiều interface khác nhau </a:t>
            </a:r>
            <a:r>
              <a:rPr lang="vi-VN" sz="1650" dirty="0">
                <a:solidFill>
                  <a:srgbClr val="1B1B1B"/>
                </a:solidFill>
                <a:highlight>
                  <a:srgbClr val="FFFFFF"/>
                </a:highlight>
              </a:rPr>
              <a:t>cùng</a:t>
            </a:r>
            <a:r>
              <a:rPr lang="en" sz="1650" dirty="0">
                <a:solidFill>
                  <a:srgbClr val="1B1B1B"/>
                </a:solidFill>
                <a:highlight>
                  <a:srgbClr val="FFFFFF"/>
                </a:highlight>
              </a:rPr>
              <a:t> lúc</a:t>
            </a:r>
            <a:r>
              <a:rPr lang="vi-VN" sz="1650" dirty="0">
                <a:solidFill>
                  <a:srgbClr val="1B1B1B"/>
                </a:solidFill>
                <a:highlight>
                  <a:srgbClr val="FFFFFF"/>
                </a:highlight>
              </a:rPr>
              <a:t>.</a:t>
            </a:r>
          </a:p>
          <a:p>
            <a:pPr marL="0" lvl="0" indent="0" algn="l" rtl="0">
              <a:spcBef>
                <a:spcPts val="0"/>
              </a:spcBef>
              <a:spcAft>
                <a:spcPts val="0"/>
              </a:spcAft>
              <a:buNone/>
            </a:pPr>
            <a:endParaRPr sz="1650" dirty="0">
              <a:solidFill>
                <a:srgbClr val="1B1B1B"/>
              </a:solidFill>
              <a:highlight>
                <a:srgbClr val="FFFFFF"/>
              </a:highlight>
            </a:endParaRPr>
          </a:p>
          <a:p>
            <a:pPr marL="0" lvl="0" indent="0" algn="l" rtl="0">
              <a:spcBef>
                <a:spcPts val="0"/>
              </a:spcBef>
              <a:spcAft>
                <a:spcPts val="0"/>
              </a:spcAft>
              <a:buNone/>
            </a:pPr>
            <a:r>
              <a:rPr lang="en" sz="1650" dirty="0">
                <a:solidFill>
                  <a:srgbClr val="1B1B1B"/>
                </a:solidFill>
                <a:highlight>
                  <a:srgbClr val="FFFFFF"/>
                </a:highlight>
              </a:rPr>
              <a:t>Vậy để giải quyết vấn đề này, th</a:t>
            </a:r>
            <a:r>
              <a:rPr lang="vi-VN" sz="1650" dirty="0">
                <a:solidFill>
                  <a:srgbClr val="1B1B1B"/>
                </a:solidFill>
                <a:highlight>
                  <a:srgbClr val="FFFFFF"/>
                </a:highlight>
              </a:rPr>
              <a:t>ay </a:t>
            </a:r>
            <a:r>
              <a:rPr lang="en" sz="1650" dirty="0">
                <a:solidFill>
                  <a:srgbClr val="1B1B1B"/>
                </a:solidFill>
                <a:highlight>
                  <a:srgbClr val="FFFFFF"/>
                </a:highlight>
              </a:rPr>
              <a:t>vì tạo 3 class Hacker, Coder</a:t>
            </a:r>
            <a:r>
              <a:rPr lang="vi-VN" sz="1650" dirty="0">
                <a:solidFill>
                  <a:srgbClr val="1B1B1B"/>
                </a:solidFill>
                <a:highlight>
                  <a:srgbClr val="FFFFFF"/>
                </a:highlight>
              </a:rPr>
              <a:t>, </a:t>
            </a:r>
            <a:r>
              <a:rPr lang="en" sz="1650" dirty="0">
                <a:solidFill>
                  <a:srgbClr val="1B1B1B"/>
                </a:solidFill>
                <a:highlight>
                  <a:srgbClr val="FFFFFF"/>
                </a:highlight>
              </a:rPr>
              <a:t>Gamer thì ta sẽ tạo 3 interface</a:t>
            </a:r>
            <a:r>
              <a:rPr lang="vi-VN" sz="1650" dirty="0">
                <a:solidFill>
                  <a:srgbClr val="1B1B1B"/>
                </a:solidFill>
                <a:highlight>
                  <a:srgbClr val="FFFFFF"/>
                </a:highlight>
              </a:rPr>
              <a:t>.</a:t>
            </a:r>
            <a:endParaRPr sz="1650" dirty="0">
              <a:solidFill>
                <a:srgbClr val="1B1B1B"/>
              </a:solidFill>
              <a:highlight>
                <a:srgbClr val="FFFFFF"/>
              </a:highlight>
            </a:endParaRPr>
          </a:p>
        </p:txBody>
      </p:sp>
      <p:sp>
        <p:nvSpPr>
          <p:cNvPr id="268" name="Google Shape;268;p29"/>
          <p:cNvSpPr txBox="1"/>
          <p:nvPr/>
        </p:nvSpPr>
        <p:spPr>
          <a:xfrm>
            <a:off x="4586550" y="675050"/>
            <a:ext cx="3780300" cy="1077300"/>
          </a:xfrm>
          <a:prstGeom prst="rect">
            <a:avLst/>
          </a:prstGeom>
          <a:solidFill>
            <a:srgbClr val="282C3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i="1">
                <a:solidFill>
                  <a:srgbClr val="D55FDE"/>
                </a:solidFill>
                <a:highlight>
                  <a:srgbClr val="282C34"/>
                </a:highlight>
                <a:latin typeface="Courier New"/>
                <a:ea typeface="Courier New"/>
                <a:cs typeface="Courier New"/>
                <a:sym typeface="Courier New"/>
              </a:rPr>
              <a:t>public interface </a:t>
            </a:r>
            <a:r>
              <a:rPr lang="en" sz="1450">
                <a:solidFill>
                  <a:srgbClr val="E5C07B"/>
                </a:solidFill>
                <a:highlight>
                  <a:srgbClr val="282C34"/>
                </a:highlight>
                <a:latin typeface="Courier New"/>
                <a:ea typeface="Courier New"/>
                <a:cs typeface="Courier New"/>
                <a:sym typeface="Courier New"/>
              </a:rPr>
              <a:t>ICoder </a:t>
            </a:r>
            <a:r>
              <a:rPr lang="en" sz="1450">
                <a:solidFill>
                  <a:srgbClr val="E8BA36"/>
                </a:solidFill>
                <a:highlight>
                  <a:srgbClr val="282C34"/>
                </a:highlight>
                <a:latin typeface="Courier New"/>
                <a:ea typeface="Courier New"/>
                <a:cs typeface="Courier New"/>
                <a:sym typeface="Courier New"/>
              </a:rPr>
              <a:t>{</a:t>
            </a:r>
            <a:endParaRPr sz="1450">
              <a:solidFill>
                <a:srgbClr val="E8BA36"/>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450">
                <a:solidFill>
                  <a:srgbClr val="E8BA36"/>
                </a:solidFill>
                <a:highlight>
                  <a:srgbClr val="282C34"/>
                </a:highlight>
                <a:latin typeface="Courier New"/>
                <a:ea typeface="Courier New"/>
                <a:cs typeface="Courier New"/>
                <a:sym typeface="Courier New"/>
              </a:rPr>
              <a:t>   </a:t>
            </a:r>
            <a:r>
              <a:rPr lang="en" sz="1450">
                <a:solidFill>
                  <a:srgbClr val="E5C07B"/>
                </a:solidFill>
                <a:highlight>
                  <a:srgbClr val="282C34"/>
                </a:highlight>
                <a:latin typeface="Courier New"/>
                <a:ea typeface="Courier New"/>
                <a:cs typeface="Courier New"/>
                <a:sym typeface="Courier New"/>
              </a:rPr>
              <a:t>String </a:t>
            </a:r>
            <a:r>
              <a:rPr lang="en" sz="1450">
                <a:solidFill>
                  <a:srgbClr val="61AFEF"/>
                </a:solidFill>
                <a:highlight>
                  <a:srgbClr val="282C34"/>
                </a:highlight>
                <a:latin typeface="Courier New"/>
                <a:ea typeface="Courier New"/>
                <a:cs typeface="Courier New"/>
                <a:sym typeface="Courier New"/>
              </a:rPr>
              <a:t>sleep</a:t>
            </a:r>
            <a:r>
              <a:rPr lang="en" sz="1450">
                <a:solidFill>
                  <a:srgbClr val="E8BA36"/>
                </a:solidFill>
                <a:highlight>
                  <a:srgbClr val="282C34"/>
                </a:highlight>
                <a:latin typeface="Courier New"/>
                <a:ea typeface="Courier New"/>
                <a:cs typeface="Courier New"/>
                <a:sym typeface="Courier New"/>
              </a:rPr>
              <a:t>(</a:t>
            </a:r>
            <a:r>
              <a:rPr lang="en" sz="1450">
                <a:solidFill>
                  <a:srgbClr val="E5C07B"/>
                </a:solidFill>
                <a:highlight>
                  <a:srgbClr val="282C34"/>
                </a:highlight>
                <a:latin typeface="Courier New"/>
                <a:ea typeface="Courier New"/>
                <a:cs typeface="Courier New"/>
                <a:sym typeface="Courier New"/>
              </a:rPr>
              <a:t>String </a:t>
            </a:r>
            <a:r>
              <a:rPr lang="en" sz="1450">
                <a:solidFill>
                  <a:srgbClr val="D19A66"/>
                </a:solidFill>
                <a:highlight>
                  <a:srgbClr val="282C34"/>
                </a:highlight>
                <a:latin typeface="Courier New"/>
                <a:ea typeface="Courier New"/>
                <a:cs typeface="Courier New"/>
                <a:sym typeface="Courier New"/>
              </a:rPr>
              <a:t>time</a:t>
            </a:r>
            <a:r>
              <a:rPr lang="en" sz="1450">
                <a:solidFill>
                  <a:srgbClr val="E8BA36"/>
                </a:solidFill>
                <a:highlight>
                  <a:srgbClr val="282C34"/>
                </a:highlight>
                <a:latin typeface="Courier New"/>
                <a:ea typeface="Courier New"/>
                <a:cs typeface="Courier New"/>
                <a:sym typeface="Courier New"/>
              </a:rPr>
              <a:t>)</a:t>
            </a:r>
            <a:r>
              <a:rPr lang="en" sz="1450">
                <a:solidFill>
                  <a:srgbClr val="BBBBBB"/>
                </a:solidFill>
                <a:highlight>
                  <a:srgbClr val="282C34"/>
                </a:highlight>
                <a:latin typeface="Courier New"/>
                <a:ea typeface="Courier New"/>
                <a:cs typeface="Courier New"/>
                <a:sym typeface="Courier New"/>
              </a:rPr>
              <a:t>;</a:t>
            </a:r>
            <a:endParaRPr sz="145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450">
                <a:solidFill>
                  <a:srgbClr val="BBBBBB"/>
                </a:solidFill>
                <a:highlight>
                  <a:srgbClr val="282C34"/>
                </a:highlight>
                <a:latin typeface="Courier New"/>
                <a:ea typeface="Courier New"/>
                <a:cs typeface="Courier New"/>
                <a:sym typeface="Courier New"/>
              </a:rPr>
              <a:t>   </a:t>
            </a:r>
            <a:r>
              <a:rPr lang="en" sz="1450" i="1">
                <a:solidFill>
                  <a:srgbClr val="D55FDE"/>
                </a:solidFill>
                <a:highlight>
                  <a:srgbClr val="282C34"/>
                </a:highlight>
                <a:latin typeface="Courier New"/>
                <a:ea typeface="Courier New"/>
                <a:cs typeface="Courier New"/>
                <a:sym typeface="Courier New"/>
              </a:rPr>
              <a:t>void </a:t>
            </a:r>
            <a:r>
              <a:rPr lang="en" sz="1450">
                <a:solidFill>
                  <a:srgbClr val="61AFEF"/>
                </a:solidFill>
                <a:highlight>
                  <a:srgbClr val="282C34"/>
                </a:highlight>
                <a:latin typeface="Courier New"/>
                <a:ea typeface="Courier New"/>
                <a:cs typeface="Courier New"/>
                <a:sym typeface="Courier New"/>
              </a:rPr>
              <a:t>code</a:t>
            </a:r>
            <a:r>
              <a:rPr lang="en" sz="1450">
                <a:solidFill>
                  <a:srgbClr val="E8BA36"/>
                </a:solidFill>
                <a:highlight>
                  <a:srgbClr val="282C34"/>
                </a:highlight>
                <a:latin typeface="Courier New"/>
                <a:ea typeface="Courier New"/>
                <a:cs typeface="Courier New"/>
                <a:sym typeface="Courier New"/>
              </a:rPr>
              <a:t>()</a:t>
            </a:r>
            <a:r>
              <a:rPr lang="en" sz="1450">
                <a:solidFill>
                  <a:srgbClr val="BBBBBB"/>
                </a:solidFill>
                <a:highlight>
                  <a:srgbClr val="282C34"/>
                </a:highlight>
                <a:latin typeface="Courier New"/>
                <a:ea typeface="Courier New"/>
                <a:cs typeface="Courier New"/>
                <a:sym typeface="Courier New"/>
              </a:rPr>
              <a:t>;</a:t>
            </a:r>
            <a:endParaRPr sz="145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450">
                <a:solidFill>
                  <a:srgbClr val="E8BA36"/>
                </a:solidFill>
                <a:highlight>
                  <a:srgbClr val="282C34"/>
                </a:highlight>
                <a:latin typeface="Courier New"/>
                <a:ea typeface="Courier New"/>
                <a:cs typeface="Courier New"/>
                <a:sym typeface="Courier New"/>
              </a:rPr>
              <a:t>}</a:t>
            </a:r>
            <a:endParaRPr sz="1450">
              <a:solidFill>
                <a:srgbClr val="E8BA36"/>
              </a:solidFill>
              <a:highlight>
                <a:srgbClr val="282C34"/>
              </a:highlight>
              <a:latin typeface="Courier New"/>
              <a:ea typeface="Courier New"/>
              <a:cs typeface="Courier New"/>
              <a:sym typeface="Courier New"/>
            </a:endParaRPr>
          </a:p>
        </p:txBody>
      </p:sp>
      <p:sp>
        <p:nvSpPr>
          <p:cNvPr id="269" name="Google Shape;269;p29"/>
          <p:cNvSpPr txBox="1"/>
          <p:nvPr/>
        </p:nvSpPr>
        <p:spPr>
          <a:xfrm>
            <a:off x="4630000" y="2033100"/>
            <a:ext cx="3809400" cy="1077300"/>
          </a:xfrm>
          <a:prstGeom prst="rect">
            <a:avLst/>
          </a:prstGeom>
          <a:solidFill>
            <a:srgbClr val="282C3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i="1">
                <a:solidFill>
                  <a:srgbClr val="D55FDE"/>
                </a:solidFill>
                <a:highlight>
                  <a:srgbClr val="282C34"/>
                </a:highlight>
                <a:latin typeface="Courier New"/>
                <a:ea typeface="Courier New"/>
                <a:cs typeface="Courier New"/>
                <a:sym typeface="Courier New"/>
              </a:rPr>
              <a:t>public interface </a:t>
            </a:r>
            <a:r>
              <a:rPr lang="en" sz="1450">
                <a:solidFill>
                  <a:srgbClr val="E5C07B"/>
                </a:solidFill>
                <a:highlight>
                  <a:srgbClr val="282C34"/>
                </a:highlight>
                <a:latin typeface="Courier New"/>
                <a:ea typeface="Courier New"/>
                <a:cs typeface="Courier New"/>
                <a:sym typeface="Courier New"/>
              </a:rPr>
              <a:t>IHacker </a:t>
            </a:r>
            <a:r>
              <a:rPr lang="en" sz="1450">
                <a:solidFill>
                  <a:srgbClr val="E8BA36"/>
                </a:solidFill>
                <a:highlight>
                  <a:srgbClr val="282C34"/>
                </a:highlight>
                <a:latin typeface="Courier New"/>
                <a:ea typeface="Courier New"/>
                <a:cs typeface="Courier New"/>
                <a:sym typeface="Courier New"/>
              </a:rPr>
              <a:t>{</a:t>
            </a:r>
            <a:endParaRPr sz="1450">
              <a:solidFill>
                <a:srgbClr val="E8BA36"/>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450">
                <a:solidFill>
                  <a:srgbClr val="E8BA36"/>
                </a:solidFill>
                <a:highlight>
                  <a:srgbClr val="282C34"/>
                </a:highlight>
                <a:latin typeface="Courier New"/>
                <a:ea typeface="Courier New"/>
                <a:cs typeface="Courier New"/>
                <a:sym typeface="Courier New"/>
              </a:rPr>
              <a:t>   </a:t>
            </a:r>
            <a:r>
              <a:rPr lang="en" sz="1450">
                <a:solidFill>
                  <a:srgbClr val="E5C07B"/>
                </a:solidFill>
                <a:highlight>
                  <a:srgbClr val="282C34"/>
                </a:highlight>
                <a:latin typeface="Courier New"/>
                <a:ea typeface="Courier New"/>
                <a:cs typeface="Courier New"/>
                <a:sym typeface="Courier New"/>
              </a:rPr>
              <a:t>String </a:t>
            </a:r>
            <a:r>
              <a:rPr lang="en" sz="1450">
                <a:solidFill>
                  <a:srgbClr val="61AFEF"/>
                </a:solidFill>
                <a:highlight>
                  <a:srgbClr val="282C34"/>
                </a:highlight>
                <a:latin typeface="Courier New"/>
                <a:ea typeface="Courier New"/>
                <a:cs typeface="Courier New"/>
                <a:sym typeface="Courier New"/>
              </a:rPr>
              <a:t>sleep</a:t>
            </a:r>
            <a:r>
              <a:rPr lang="en" sz="1450">
                <a:solidFill>
                  <a:srgbClr val="E8BA36"/>
                </a:solidFill>
                <a:highlight>
                  <a:srgbClr val="282C34"/>
                </a:highlight>
                <a:latin typeface="Courier New"/>
                <a:ea typeface="Courier New"/>
                <a:cs typeface="Courier New"/>
                <a:sym typeface="Courier New"/>
              </a:rPr>
              <a:t>(</a:t>
            </a:r>
            <a:r>
              <a:rPr lang="en" sz="1450">
                <a:solidFill>
                  <a:srgbClr val="E5C07B"/>
                </a:solidFill>
                <a:highlight>
                  <a:srgbClr val="282C34"/>
                </a:highlight>
                <a:latin typeface="Courier New"/>
                <a:ea typeface="Courier New"/>
                <a:cs typeface="Courier New"/>
                <a:sym typeface="Courier New"/>
              </a:rPr>
              <a:t>String </a:t>
            </a:r>
            <a:r>
              <a:rPr lang="en" sz="1450">
                <a:solidFill>
                  <a:srgbClr val="D19A66"/>
                </a:solidFill>
                <a:highlight>
                  <a:srgbClr val="282C34"/>
                </a:highlight>
                <a:latin typeface="Courier New"/>
                <a:ea typeface="Courier New"/>
                <a:cs typeface="Courier New"/>
                <a:sym typeface="Courier New"/>
              </a:rPr>
              <a:t>time</a:t>
            </a:r>
            <a:r>
              <a:rPr lang="en" sz="1450">
                <a:solidFill>
                  <a:srgbClr val="E8BA36"/>
                </a:solidFill>
                <a:highlight>
                  <a:srgbClr val="282C34"/>
                </a:highlight>
                <a:latin typeface="Courier New"/>
                <a:ea typeface="Courier New"/>
                <a:cs typeface="Courier New"/>
                <a:sym typeface="Courier New"/>
              </a:rPr>
              <a:t>)</a:t>
            </a:r>
            <a:r>
              <a:rPr lang="en" sz="1450">
                <a:solidFill>
                  <a:srgbClr val="BBBBBB"/>
                </a:solidFill>
                <a:highlight>
                  <a:srgbClr val="282C34"/>
                </a:highlight>
                <a:latin typeface="Courier New"/>
                <a:ea typeface="Courier New"/>
                <a:cs typeface="Courier New"/>
                <a:sym typeface="Courier New"/>
              </a:rPr>
              <a:t>;</a:t>
            </a:r>
            <a:endParaRPr sz="145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450">
                <a:solidFill>
                  <a:srgbClr val="BBBBBB"/>
                </a:solidFill>
                <a:highlight>
                  <a:srgbClr val="282C34"/>
                </a:highlight>
                <a:latin typeface="Courier New"/>
                <a:ea typeface="Courier New"/>
                <a:cs typeface="Courier New"/>
                <a:sym typeface="Courier New"/>
              </a:rPr>
              <a:t>   </a:t>
            </a:r>
            <a:r>
              <a:rPr lang="en" sz="1450" i="1">
                <a:solidFill>
                  <a:srgbClr val="D55FDE"/>
                </a:solidFill>
                <a:highlight>
                  <a:srgbClr val="282C34"/>
                </a:highlight>
                <a:latin typeface="Courier New"/>
                <a:ea typeface="Courier New"/>
                <a:cs typeface="Courier New"/>
                <a:sym typeface="Courier New"/>
              </a:rPr>
              <a:t>void </a:t>
            </a:r>
            <a:r>
              <a:rPr lang="en" sz="1450">
                <a:solidFill>
                  <a:srgbClr val="61AFEF"/>
                </a:solidFill>
                <a:highlight>
                  <a:srgbClr val="282C34"/>
                </a:highlight>
                <a:latin typeface="Courier New"/>
                <a:ea typeface="Courier New"/>
                <a:cs typeface="Courier New"/>
                <a:sym typeface="Courier New"/>
              </a:rPr>
              <a:t>hackFacebook</a:t>
            </a:r>
            <a:r>
              <a:rPr lang="en" sz="1450">
                <a:solidFill>
                  <a:srgbClr val="E8BA36"/>
                </a:solidFill>
                <a:highlight>
                  <a:srgbClr val="282C34"/>
                </a:highlight>
                <a:latin typeface="Courier New"/>
                <a:ea typeface="Courier New"/>
                <a:cs typeface="Courier New"/>
                <a:sym typeface="Courier New"/>
              </a:rPr>
              <a:t>()</a:t>
            </a:r>
            <a:r>
              <a:rPr lang="en" sz="1450">
                <a:solidFill>
                  <a:srgbClr val="BBBBBB"/>
                </a:solidFill>
                <a:highlight>
                  <a:srgbClr val="282C34"/>
                </a:highlight>
                <a:latin typeface="Courier New"/>
                <a:ea typeface="Courier New"/>
                <a:cs typeface="Courier New"/>
                <a:sym typeface="Courier New"/>
              </a:rPr>
              <a:t>;</a:t>
            </a:r>
            <a:endParaRPr sz="145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450">
                <a:solidFill>
                  <a:srgbClr val="E8BA36"/>
                </a:solidFill>
                <a:highlight>
                  <a:srgbClr val="282C34"/>
                </a:highlight>
                <a:latin typeface="Courier New"/>
                <a:ea typeface="Courier New"/>
                <a:cs typeface="Courier New"/>
                <a:sym typeface="Courier New"/>
              </a:rPr>
              <a:t>}</a:t>
            </a:r>
            <a:endParaRPr sz="1450">
              <a:solidFill>
                <a:srgbClr val="E8BA36"/>
              </a:solidFill>
              <a:highlight>
                <a:srgbClr val="282C34"/>
              </a:highlight>
              <a:latin typeface="Courier New"/>
              <a:ea typeface="Courier New"/>
              <a:cs typeface="Courier New"/>
              <a:sym typeface="Courier New"/>
            </a:endParaRPr>
          </a:p>
        </p:txBody>
      </p:sp>
      <p:sp>
        <p:nvSpPr>
          <p:cNvPr id="270" name="Google Shape;270;p29"/>
          <p:cNvSpPr txBox="1"/>
          <p:nvPr/>
        </p:nvSpPr>
        <p:spPr>
          <a:xfrm>
            <a:off x="4644550" y="3391150"/>
            <a:ext cx="3780300" cy="1077300"/>
          </a:xfrm>
          <a:prstGeom prst="rect">
            <a:avLst/>
          </a:prstGeom>
          <a:solidFill>
            <a:srgbClr val="282C3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i="1">
                <a:solidFill>
                  <a:srgbClr val="D55FDE"/>
                </a:solidFill>
                <a:highlight>
                  <a:srgbClr val="282C34"/>
                </a:highlight>
                <a:latin typeface="Courier New"/>
                <a:ea typeface="Courier New"/>
                <a:cs typeface="Courier New"/>
                <a:sym typeface="Courier New"/>
              </a:rPr>
              <a:t>public interface </a:t>
            </a:r>
            <a:r>
              <a:rPr lang="en" sz="1450">
                <a:solidFill>
                  <a:srgbClr val="E5C07B"/>
                </a:solidFill>
                <a:highlight>
                  <a:srgbClr val="282C34"/>
                </a:highlight>
                <a:latin typeface="Courier New"/>
                <a:ea typeface="Courier New"/>
                <a:cs typeface="Courier New"/>
                <a:sym typeface="Courier New"/>
              </a:rPr>
              <a:t>IGamer </a:t>
            </a:r>
            <a:r>
              <a:rPr lang="en" sz="1450">
                <a:solidFill>
                  <a:srgbClr val="E8BA36"/>
                </a:solidFill>
                <a:highlight>
                  <a:srgbClr val="282C34"/>
                </a:highlight>
                <a:latin typeface="Courier New"/>
                <a:ea typeface="Courier New"/>
                <a:cs typeface="Courier New"/>
                <a:sym typeface="Courier New"/>
              </a:rPr>
              <a:t>{</a:t>
            </a:r>
            <a:endParaRPr sz="1450">
              <a:solidFill>
                <a:srgbClr val="E8BA36"/>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450">
                <a:solidFill>
                  <a:srgbClr val="E8BA36"/>
                </a:solidFill>
                <a:highlight>
                  <a:srgbClr val="282C34"/>
                </a:highlight>
                <a:latin typeface="Courier New"/>
                <a:ea typeface="Courier New"/>
                <a:cs typeface="Courier New"/>
                <a:sym typeface="Courier New"/>
              </a:rPr>
              <a:t>   </a:t>
            </a:r>
            <a:r>
              <a:rPr lang="en" sz="1450">
                <a:solidFill>
                  <a:srgbClr val="E5C07B"/>
                </a:solidFill>
                <a:highlight>
                  <a:srgbClr val="282C34"/>
                </a:highlight>
                <a:latin typeface="Courier New"/>
                <a:ea typeface="Courier New"/>
                <a:cs typeface="Courier New"/>
                <a:sym typeface="Courier New"/>
              </a:rPr>
              <a:t>String </a:t>
            </a:r>
            <a:r>
              <a:rPr lang="en" sz="1450">
                <a:solidFill>
                  <a:srgbClr val="61AFEF"/>
                </a:solidFill>
                <a:highlight>
                  <a:srgbClr val="282C34"/>
                </a:highlight>
                <a:latin typeface="Courier New"/>
                <a:ea typeface="Courier New"/>
                <a:cs typeface="Courier New"/>
                <a:sym typeface="Courier New"/>
              </a:rPr>
              <a:t>sleep</a:t>
            </a:r>
            <a:r>
              <a:rPr lang="en" sz="1450">
                <a:solidFill>
                  <a:srgbClr val="E8BA36"/>
                </a:solidFill>
                <a:highlight>
                  <a:srgbClr val="282C34"/>
                </a:highlight>
                <a:latin typeface="Courier New"/>
                <a:ea typeface="Courier New"/>
                <a:cs typeface="Courier New"/>
                <a:sym typeface="Courier New"/>
              </a:rPr>
              <a:t>(</a:t>
            </a:r>
            <a:r>
              <a:rPr lang="en" sz="1450">
                <a:solidFill>
                  <a:srgbClr val="E5C07B"/>
                </a:solidFill>
                <a:highlight>
                  <a:srgbClr val="282C34"/>
                </a:highlight>
                <a:latin typeface="Courier New"/>
                <a:ea typeface="Courier New"/>
                <a:cs typeface="Courier New"/>
                <a:sym typeface="Courier New"/>
              </a:rPr>
              <a:t>String </a:t>
            </a:r>
            <a:r>
              <a:rPr lang="en" sz="1450">
                <a:solidFill>
                  <a:srgbClr val="D19A66"/>
                </a:solidFill>
                <a:highlight>
                  <a:srgbClr val="282C34"/>
                </a:highlight>
                <a:latin typeface="Courier New"/>
                <a:ea typeface="Courier New"/>
                <a:cs typeface="Courier New"/>
                <a:sym typeface="Courier New"/>
              </a:rPr>
              <a:t>time</a:t>
            </a:r>
            <a:r>
              <a:rPr lang="en" sz="1450">
                <a:solidFill>
                  <a:srgbClr val="E8BA36"/>
                </a:solidFill>
                <a:highlight>
                  <a:srgbClr val="282C34"/>
                </a:highlight>
                <a:latin typeface="Courier New"/>
                <a:ea typeface="Courier New"/>
                <a:cs typeface="Courier New"/>
                <a:sym typeface="Courier New"/>
              </a:rPr>
              <a:t>)</a:t>
            </a:r>
            <a:r>
              <a:rPr lang="en" sz="1450">
                <a:solidFill>
                  <a:srgbClr val="BBBBBB"/>
                </a:solidFill>
                <a:highlight>
                  <a:srgbClr val="282C34"/>
                </a:highlight>
                <a:latin typeface="Courier New"/>
                <a:ea typeface="Courier New"/>
                <a:cs typeface="Courier New"/>
                <a:sym typeface="Courier New"/>
              </a:rPr>
              <a:t>;</a:t>
            </a:r>
            <a:endParaRPr sz="145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450">
                <a:solidFill>
                  <a:srgbClr val="BBBBBB"/>
                </a:solidFill>
                <a:highlight>
                  <a:srgbClr val="282C34"/>
                </a:highlight>
                <a:latin typeface="Courier New"/>
                <a:ea typeface="Courier New"/>
                <a:cs typeface="Courier New"/>
                <a:sym typeface="Courier New"/>
              </a:rPr>
              <a:t>   </a:t>
            </a:r>
            <a:r>
              <a:rPr lang="en" sz="1450" i="1">
                <a:solidFill>
                  <a:srgbClr val="D55FDE"/>
                </a:solidFill>
                <a:highlight>
                  <a:srgbClr val="282C34"/>
                </a:highlight>
                <a:latin typeface="Courier New"/>
                <a:ea typeface="Courier New"/>
                <a:cs typeface="Courier New"/>
                <a:sym typeface="Courier New"/>
              </a:rPr>
              <a:t>void </a:t>
            </a:r>
            <a:r>
              <a:rPr lang="en" sz="1450">
                <a:solidFill>
                  <a:srgbClr val="61AFEF"/>
                </a:solidFill>
                <a:highlight>
                  <a:srgbClr val="282C34"/>
                </a:highlight>
                <a:latin typeface="Courier New"/>
                <a:ea typeface="Courier New"/>
                <a:cs typeface="Courier New"/>
                <a:sym typeface="Courier New"/>
              </a:rPr>
              <a:t>playGame</a:t>
            </a:r>
            <a:r>
              <a:rPr lang="en" sz="1450">
                <a:solidFill>
                  <a:srgbClr val="E8BA36"/>
                </a:solidFill>
                <a:highlight>
                  <a:srgbClr val="282C34"/>
                </a:highlight>
                <a:latin typeface="Courier New"/>
                <a:ea typeface="Courier New"/>
                <a:cs typeface="Courier New"/>
                <a:sym typeface="Courier New"/>
              </a:rPr>
              <a:t>()</a:t>
            </a:r>
            <a:r>
              <a:rPr lang="en" sz="1450">
                <a:solidFill>
                  <a:srgbClr val="BBBBBB"/>
                </a:solidFill>
                <a:highlight>
                  <a:srgbClr val="282C34"/>
                </a:highlight>
                <a:latin typeface="Courier New"/>
                <a:ea typeface="Courier New"/>
                <a:cs typeface="Courier New"/>
                <a:sym typeface="Courier New"/>
              </a:rPr>
              <a:t>;</a:t>
            </a:r>
            <a:endParaRPr sz="145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450">
                <a:solidFill>
                  <a:srgbClr val="E8BA36"/>
                </a:solidFill>
                <a:highlight>
                  <a:srgbClr val="282C34"/>
                </a:highlight>
                <a:latin typeface="Courier New"/>
                <a:ea typeface="Courier New"/>
                <a:cs typeface="Courier New"/>
                <a:sym typeface="Courier New"/>
              </a:rPr>
              <a:t>}</a:t>
            </a:r>
            <a:endParaRPr sz="1450">
              <a:solidFill>
                <a:srgbClr val="E8BA36"/>
              </a:solidFill>
              <a:highlight>
                <a:srgbClr val="282C34"/>
              </a:highlight>
              <a:latin typeface="Courier New"/>
              <a:ea typeface="Courier New"/>
              <a:cs typeface="Courier New"/>
              <a:sym typeface="Courier New"/>
            </a:endParaRPr>
          </a:p>
        </p:txBody>
      </p:sp>
    </p:spTree>
    <p:extLst>
      <p:ext uri="{BB962C8B-B14F-4D97-AF65-F5344CB8AC3E}">
        <p14:creationId xmlns:p14="http://schemas.microsoft.com/office/powerpoint/2010/main" val="3885156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0"/>
          <p:cNvSpPr txBox="1"/>
          <p:nvPr/>
        </p:nvSpPr>
        <p:spPr>
          <a:xfrm>
            <a:off x="1062450" y="401400"/>
            <a:ext cx="7155600" cy="4340700"/>
          </a:xfrm>
          <a:prstGeom prst="rect">
            <a:avLst/>
          </a:prstGeom>
          <a:solidFill>
            <a:srgbClr val="282C3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i="1" dirty="0">
                <a:solidFill>
                  <a:srgbClr val="D55FDE"/>
                </a:solidFill>
                <a:highlight>
                  <a:srgbClr val="282C34"/>
                </a:highlight>
                <a:latin typeface="Courier New"/>
                <a:ea typeface="Courier New"/>
                <a:cs typeface="Courier New"/>
                <a:sym typeface="Courier New"/>
              </a:rPr>
              <a:t>public class </a:t>
            </a:r>
            <a:r>
              <a:rPr lang="en" sz="1500" dirty="0">
                <a:solidFill>
                  <a:srgbClr val="E5C07B"/>
                </a:solidFill>
                <a:highlight>
                  <a:srgbClr val="282C34"/>
                </a:highlight>
                <a:latin typeface="Courier New"/>
                <a:ea typeface="Courier New"/>
                <a:cs typeface="Courier New"/>
                <a:sym typeface="Courier New"/>
              </a:rPr>
              <a:t>ItStudent </a:t>
            </a:r>
            <a:r>
              <a:rPr lang="en" sz="1500" i="1" dirty="0">
                <a:solidFill>
                  <a:srgbClr val="D55FDE"/>
                </a:solidFill>
                <a:highlight>
                  <a:srgbClr val="282C34"/>
                </a:highlight>
                <a:latin typeface="Courier New"/>
                <a:ea typeface="Courier New"/>
                <a:cs typeface="Courier New"/>
                <a:sym typeface="Courier New"/>
              </a:rPr>
              <a:t>implements </a:t>
            </a:r>
            <a:r>
              <a:rPr lang="en" sz="1500" dirty="0">
                <a:solidFill>
                  <a:srgbClr val="E5C07B"/>
                </a:solidFill>
                <a:highlight>
                  <a:srgbClr val="282C34"/>
                </a:highlight>
                <a:latin typeface="Courier New"/>
                <a:ea typeface="Courier New"/>
                <a:cs typeface="Courier New"/>
                <a:sym typeface="Courier New"/>
              </a:rPr>
              <a:t>IHacker</a:t>
            </a:r>
            <a:r>
              <a:rPr lang="en" sz="1500" dirty="0">
                <a:solidFill>
                  <a:srgbClr val="BBBBBB"/>
                </a:solidFill>
                <a:highlight>
                  <a:srgbClr val="282C34"/>
                </a:highlight>
                <a:latin typeface="Courier New"/>
                <a:ea typeface="Courier New"/>
                <a:cs typeface="Courier New"/>
                <a:sym typeface="Courier New"/>
              </a:rPr>
              <a:t>, </a:t>
            </a:r>
            <a:r>
              <a:rPr lang="en" sz="1500" dirty="0">
                <a:solidFill>
                  <a:srgbClr val="E5C07B"/>
                </a:solidFill>
                <a:highlight>
                  <a:srgbClr val="282C34"/>
                </a:highlight>
                <a:latin typeface="Courier New"/>
                <a:ea typeface="Courier New"/>
                <a:cs typeface="Courier New"/>
                <a:sym typeface="Courier New"/>
              </a:rPr>
              <a:t>IGamer</a:t>
            </a:r>
            <a:r>
              <a:rPr lang="en" sz="1500" dirty="0">
                <a:solidFill>
                  <a:srgbClr val="BBBBBB"/>
                </a:solidFill>
                <a:highlight>
                  <a:srgbClr val="282C34"/>
                </a:highlight>
                <a:latin typeface="Courier New"/>
                <a:ea typeface="Courier New"/>
                <a:cs typeface="Courier New"/>
                <a:sym typeface="Courier New"/>
              </a:rPr>
              <a:t>, </a:t>
            </a:r>
            <a:r>
              <a:rPr lang="en" sz="1500" dirty="0">
                <a:solidFill>
                  <a:srgbClr val="E5C07B"/>
                </a:solidFill>
                <a:highlight>
                  <a:srgbClr val="282C34"/>
                </a:highlight>
                <a:latin typeface="Courier New"/>
                <a:ea typeface="Courier New"/>
                <a:cs typeface="Courier New"/>
                <a:sym typeface="Courier New"/>
              </a:rPr>
              <a:t>ICoder </a:t>
            </a:r>
            <a:r>
              <a:rPr lang="en" sz="1500" dirty="0">
                <a:solidFill>
                  <a:srgbClr val="E8BA36"/>
                </a:solidFill>
                <a:highlight>
                  <a:srgbClr val="282C34"/>
                </a:highlight>
                <a:latin typeface="Courier New"/>
                <a:ea typeface="Courier New"/>
                <a:cs typeface="Courier New"/>
                <a:sym typeface="Courier New"/>
              </a:rPr>
              <a:t>{</a:t>
            </a:r>
            <a:endParaRPr sz="1500" dirty="0">
              <a:solidFill>
                <a:srgbClr val="E8BA36"/>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dirty="0">
                <a:solidFill>
                  <a:srgbClr val="E8BA36"/>
                </a:solidFill>
                <a:highlight>
                  <a:srgbClr val="282C34"/>
                </a:highlight>
                <a:latin typeface="Courier New"/>
                <a:ea typeface="Courier New"/>
                <a:cs typeface="Courier New"/>
                <a:sym typeface="Courier New"/>
              </a:rPr>
              <a:t>   </a:t>
            </a:r>
            <a:r>
              <a:rPr lang="en" sz="1500" i="1" dirty="0">
                <a:solidFill>
                  <a:srgbClr val="E5C07B"/>
                </a:solidFill>
                <a:highlight>
                  <a:srgbClr val="282C34"/>
                </a:highlight>
                <a:latin typeface="Courier New"/>
                <a:ea typeface="Courier New"/>
                <a:cs typeface="Courier New"/>
                <a:sym typeface="Courier New"/>
              </a:rPr>
              <a:t>@Override</a:t>
            </a:r>
            <a:endParaRPr sz="1500" i="1" dirty="0">
              <a:solidFill>
                <a:srgbClr val="E5C07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i="1" dirty="0">
                <a:solidFill>
                  <a:srgbClr val="E5C07B"/>
                </a:solidFill>
                <a:highlight>
                  <a:srgbClr val="282C34"/>
                </a:highlight>
                <a:latin typeface="Courier New"/>
                <a:ea typeface="Courier New"/>
                <a:cs typeface="Courier New"/>
                <a:sym typeface="Courier New"/>
              </a:rPr>
              <a:t>   </a:t>
            </a:r>
            <a:r>
              <a:rPr lang="en" sz="1500" i="1" dirty="0">
                <a:solidFill>
                  <a:srgbClr val="D55FDE"/>
                </a:solidFill>
                <a:highlight>
                  <a:srgbClr val="282C34"/>
                </a:highlight>
                <a:latin typeface="Courier New"/>
                <a:ea typeface="Courier New"/>
                <a:cs typeface="Courier New"/>
                <a:sym typeface="Courier New"/>
              </a:rPr>
              <a:t>public void </a:t>
            </a:r>
            <a:r>
              <a:rPr lang="en" sz="1500" dirty="0">
                <a:solidFill>
                  <a:srgbClr val="61AFEF"/>
                </a:solidFill>
                <a:highlight>
                  <a:srgbClr val="282C34"/>
                </a:highlight>
                <a:latin typeface="Courier New"/>
                <a:ea typeface="Courier New"/>
                <a:cs typeface="Courier New"/>
                <a:sym typeface="Courier New"/>
              </a:rPr>
              <a:t>code</a:t>
            </a:r>
            <a:r>
              <a:rPr lang="en" sz="1500" dirty="0">
                <a:solidFill>
                  <a:srgbClr val="E8BA36"/>
                </a:solidFill>
                <a:highlight>
                  <a:srgbClr val="282C34"/>
                </a:highlight>
                <a:latin typeface="Courier New"/>
                <a:ea typeface="Courier New"/>
                <a:cs typeface="Courier New"/>
                <a:sym typeface="Courier New"/>
              </a:rPr>
              <a:t>() </a:t>
            </a:r>
            <a:r>
              <a:rPr lang="en" sz="1500" dirty="0">
                <a:solidFill>
                  <a:srgbClr val="54A857"/>
                </a:solidFill>
                <a:highlight>
                  <a:srgbClr val="282C34"/>
                </a:highlight>
                <a:latin typeface="Courier New"/>
                <a:ea typeface="Courier New"/>
                <a:cs typeface="Courier New"/>
                <a:sym typeface="Courier New"/>
              </a:rPr>
              <a:t>{</a:t>
            </a:r>
            <a:endParaRPr sz="1500"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dirty="0">
                <a:solidFill>
                  <a:srgbClr val="54A857"/>
                </a:solidFill>
                <a:highlight>
                  <a:srgbClr val="282C34"/>
                </a:highlight>
                <a:latin typeface="Courier New"/>
                <a:ea typeface="Courier New"/>
                <a:cs typeface="Courier New"/>
                <a:sym typeface="Courier New"/>
              </a:rPr>
              <a:t>   }</a:t>
            </a:r>
            <a:endParaRPr sz="1500"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500"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dirty="0">
                <a:solidFill>
                  <a:srgbClr val="54A857"/>
                </a:solidFill>
                <a:highlight>
                  <a:srgbClr val="282C34"/>
                </a:highlight>
                <a:latin typeface="Courier New"/>
                <a:ea typeface="Courier New"/>
                <a:cs typeface="Courier New"/>
                <a:sym typeface="Courier New"/>
              </a:rPr>
              <a:t>   </a:t>
            </a:r>
            <a:r>
              <a:rPr lang="en" sz="1500" i="1" dirty="0">
                <a:solidFill>
                  <a:srgbClr val="E5C07B"/>
                </a:solidFill>
                <a:highlight>
                  <a:srgbClr val="282C34"/>
                </a:highlight>
                <a:latin typeface="Courier New"/>
                <a:ea typeface="Courier New"/>
                <a:cs typeface="Courier New"/>
                <a:sym typeface="Courier New"/>
              </a:rPr>
              <a:t>@Override</a:t>
            </a:r>
            <a:endParaRPr sz="1500" i="1" dirty="0">
              <a:solidFill>
                <a:srgbClr val="E5C07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i="1" dirty="0">
                <a:solidFill>
                  <a:srgbClr val="E5C07B"/>
                </a:solidFill>
                <a:highlight>
                  <a:srgbClr val="282C34"/>
                </a:highlight>
                <a:latin typeface="Courier New"/>
                <a:ea typeface="Courier New"/>
                <a:cs typeface="Courier New"/>
                <a:sym typeface="Courier New"/>
              </a:rPr>
              <a:t>   </a:t>
            </a:r>
            <a:r>
              <a:rPr lang="en" sz="1500" i="1" dirty="0">
                <a:solidFill>
                  <a:srgbClr val="D55FDE"/>
                </a:solidFill>
                <a:highlight>
                  <a:srgbClr val="282C34"/>
                </a:highlight>
                <a:latin typeface="Courier New"/>
                <a:ea typeface="Courier New"/>
                <a:cs typeface="Courier New"/>
                <a:sym typeface="Courier New"/>
              </a:rPr>
              <a:t>public void </a:t>
            </a:r>
            <a:r>
              <a:rPr lang="en" sz="1500" dirty="0">
                <a:solidFill>
                  <a:srgbClr val="61AFEF"/>
                </a:solidFill>
                <a:highlight>
                  <a:srgbClr val="282C34"/>
                </a:highlight>
                <a:latin typeface="Courier New"/>
                <a:ea typeface="Courier New"/>
                <a:cs typeface="Courier New"/>
                <a:sym typeface="Courier New"/>
              </a:rPr>
              <a:t>playGame</a:t>
            </a:r>
            <a:r>
              <a:rPr lang="en" sz="1500" dirty="0">
                <a:solidFill>
                  <a:srgbClr val="E8BA36"/>
                </a:solidFill>
                <a:highlight>
                  <a:srgbClr val="282C34"/>
                </a:highlight>
                <a:latin typeface="Courier New"/>
                <a:ea typeface="Courier New"/>
                <a:cs typeface="Courier New"/>
                <a:sym typeface="Courier New"/>
              </a:rPr>
              <a:t>() </a:t>
            </a:r>
            <a:r>
              <a:rPr lang="en" sz="1500" dirty="0">
                <a:solidFill>
                  <a:srgbClr val="54A857"/>
                </a:solidFill>
                <a:highlight>
                  <a:srgbClr val="282C34"/>
                </a:highlight>
                <a:latin typeface="Courier New"/>
                <a:ea typeface="Courier New"/>
                <a:cs typeface="Courier New"/>
                <a:sym typeface="Courier New"/>
              </a:rPr>
              <a:t>{</a:t>
            </a:r>
            <a:endParaRPr sz="1500"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dirty="0">
                <a:solidFill>
                  <a:srgbClr val="54A857"/>
                </a:solidFill>
                <a:highlight>
                  <a:srgbClr val="282C34"/>
                </a:highlight>
                <a:latin typeface="Courier New"/>
                <a:ea typeface="Courier New"/>
                <a:cs typeface="Courier New"/>
                <a:sym typeface="Courier New"/>
              </a:rPr>
              <a:t>   }</a:t>
            </a:r>
            <a:endParaRPr sz="1500"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500"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dirty="0">
                <a:solidFill>
                  <a:srgbClr val="54A857"/>
                </a:solidFill>
                <a:highlight>
                  <a:srgbClr val="282C34"/>
                </a:highlight>
                <a:latin typeface="Courier New"/>
                <a:ea typeface="Courier New"/>
                <a:cs typeface="Courier New"/>
                <a:sym typeface="Courier New"/>
              </a:rPr>
              <a:t>   </a:t>
            </a:r>
            <a:r>
              <a:rPr lang="en" sz="1500" i="1" dirty="0">
                <a:solidFill>
                  <a:srgbClr val="E5C07B"/>
                </a:solidFill>
                <a:highlight>
                  <a:srgbClr val="282C34"/>
                </a:highlight>
                <a:latin typeface="Courier New"/>
                <a:ea typeface="Courier New"/>
                <a:cs typeface="Courier New"/>
                <a:sym typeface="Courier New"/>
              </a:rPr>
              <a:t>@Override</a:t>
            </a:r>
            <a:endParaRPr sz="1500" i="1" dirty="0">
              <a:solidFill>
                <a:srgbClr val="E5C07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i="1" dirty="0">
                <a:solidFill>
                  <a:srgbClr val="E5C07B"/>
                </a:solidFill>
                <a:highlight>
                  <a:srgbClr val="282C34"/>
                </a:highlight>
                <a:latin typeface="Courier New"/>
                <a:ea typeface="Courier New"/>
                <a:cs typeface="Courier New"/>
                <a:sym typeface="Courier New"/>
              </a:rPr>
              <a:t>   </a:t>
            </a:r>
            <a:r>
              <a:rPr lang="en" sz="1500" i="1" dirty="0">
                <a:solidFill>
                  <a:srgbClr val="D55FDE"/>
                </a:solidFill>
                <a:highlight>
                  <a:srgbClr val="282C34"/>
                </a:highlight>
                <a:latin typeface="Courier New"/>
                <a:ea typeface="Courier New"/>
                <a:cs typeface="Courier New"/>
                <a:sym typeface="Courier New"/>
              </a:rPr>
              <a:t>public void </a:t>
            </a:r>
            <a:r>
              <a:rPr lang="en" sz="1500" dirty="0">
                <a:solidFill>
                  <a:srgbClr val="61AFEF"/>
                </a:solidFill>
                <a:highlight>
                  <a:srgbClr val="282C34"/>
                </a:highlight>
                <a:latin typeface="Courier New"/>
                <a:ea typeface="Courier New"/>
                <a:cs typeface="Courier New"/>
                <a:sym typeface="Courier New"/>
              </a:rPr>
              <a:t>hackFacebook</a:t>
            </a:r>
            <a:r>
              <a:rPr lang="en" sz="1500" dirty="0">
                <a:solidFill>
                  <a:srgbClr val="E8BA36"/>
                </a:solidFill>
                <a:highlight>
                  <a:srgbClr val="282C34"/>
                </a:highlight>
                <a:latin typeface="Courier New"/>
                <a:ea typeface="Courier New"/>
                <a:cs typeface="Courier New"/>
                <a:sym typeface="Courier New"/>
              </a:rPr>
              <a:t>() </a:t>
            </a:r>
            <a:r>
              <a:rPr lang="en" sz="1500" dirty="0">
                <a:solidFill>
                  <a:srgbClr val="54A857"/>
                </a:solidFill>
                <a:highlight>
                  <a:srgbClr val="282C34"/>
                </a:highlight>
                <a:latin typeface="Courier New"/>
                <a:ea typeface="Courier New"/>
                <a:cs typeface="Courier New"/>
                <a:sym typeface="Courier New"/>
              </a:rPr>
              <a:t>{</a:t>
            </a:r>
            <a:endParaRPr sz="1500"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dirty="0">
                <a:solidFill>
                  <a:srgbClr val="54A857"/>
                </a:solidFill>
                <a:highlight>
                  <a:srgbClr val="282C34"/>
                </a:highlight>
                <a:latin typeface="Courier New"/>
                <a:ea typeface="Courier New"/>
                <a:cs typeface="Courier New"/>
                <a:sym typeface="Courier New"/>
              </a:rPr>
              <a:t>   }</a:t>
            </a:r>
            <a:endParaRPr sz="1500"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sz="1500"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dirty="0">
                <a:solidFill>
                  <a:srgbClr val="54A857"/>
                </a:solidFill>
                <a:highlight>
                  <a:srgbClr val="282C34"/>
                </a:highlight>
                <a:latin typeface="Courier New"/>
                <a:ea typeface="Courier New"/>
                <a:cs typeface="Courier New"/>
                <a:sym typeface="Courier New"/>
              </a:rPr>
              <a:t>   </a:t>
            </a:r>
            <a:r>
              <a:rPr lang="en" sz="1500" i="1" dirty="0">
                <a:solidFill>
                  <a:srgbClr val="E5C07B"/>
                </a:solidFill>
                <a:highlight>
                  <a:srgbClr val="282C34"/>
                </a:highlight>
                <a:latin typeface="Courier New"/>
                <a:ea typeface="Courier New"/>
                <a:cs typeface="Courier New"/>
                <a:sym typeface="Courier New"/>
              </a:rPr>
              <a:t>@Override</a:t>
            </a:r>
            <a:endParaRPr sz="1500" i="1" dirty="0">
              <a:solidFill>
                <a:srgbClr val="E5C07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i="1" dirty="0">
                <a:solidFill>
                  <a:srgbClr val="E5C07B"/>
                </a:solidFill>
                <a:highlight>
                  <a:srgbClr val="282C34"/>
                </a:highlight>
                <a:latin typeface="Courier New"/>
                <a:ea typeface="Courier New"/>
                <a:cs typeface="Courier New"/>
                <a:sym typeface="Courier New"/>
              </a:rPr>
              <a:t>   </a:t>
            </a:r>
            <a:r>
              <a:rPr lang="en" sz="1500" i="1" dirty="0">
                <a:solidFill>
                  <a:srgbClr val="D55FDE"/>
                </a:solidFill>
                <a:highlight>
                  <a:srgbClr val="282C34"/>
                </a:highlight>
                <a:latin typeface="Courier New"/>
                <a:ea typeface="Courier New"/>
                <a:cs typeface="Courier New"/>
                <a:sym typeface="Courier New"/>
              </a:rPr>
              <a:t>public </a:t>
            </a:r>
            <a:r>
              <a:rPr lang="en" sz="1500" dirty="0">
                <a:solidFill>
                  <a:srgbClr val="E5C07B"/>
                </a:solidFill>
                <a:highlight>
                  <a:srgbClr val="282C34"/>
                </a:highlight>
                <a:latin typeface="Courier New"/>
                <a:ea typeface="Courier New"/>
                <a:cs typeface="Courier New"/>
                <a:sym typeface="Courier New"/>
              </a:rPr>
              <a:t>String </a:t>
            </a:r>
            <a:r>
              <a:rPr lang="en" sz="1500" dirty="0">
                <a:solidFill>
                  <a:srgbClr val="61AFEF"/>
                </a:solidFill>
                <a:highlight>
                  <a:srgbClr val="282C34"/>
                </a:highlight>
                <a:latin typeface="Courier New"/>
                <a:ea typeface="Courier New"/>
                <a:cs typeface="Courier New"/>
                <a:sym typeface="Courier New"/>
              </a:rPr>
              <a:t>sleep</a:t>
            </a:r>
            <a:r>
              <a:rPr lang="en" sz="1500" dirty="0">
                <a:solidFill>
                  <a:srgbClr val="E8BA36"/>
                </a:solidFill>
                <a:highlight>
                  <a:srgbClr val="282C34"/>
                </a:highlight>
                <a:latin typeface="Courier New"/>
                <a:ea typeface="Courier New"/>
                <a:cs typeface="Courier New"/>
                <a:sym typeface="Courier New"/>
              </a:rPr>
              <a:t>(</a:t>
            </a:r>
            <a:r>
              <a:rPr lang="en" sz="1500" dirty="0">
                <a:solidFill>
                  <a:srgbClr val="E5C07B"/>
                </a:solidFill>
                <a:highlight>
                  <a:srgbClr val="282C34"/>
                </a:highlight>
                <a:latin typeface="Courier New"/>
                <a:ea typeface="Courier New"/>
                <a:cs typeface="Courier New"/>
                <a:sym typeface="Courier New"/>
              </a:rPr>
              <a:t>String </a:t>
            </a:r>
            <a:r>
              <a:rPr lang="en" sz="1500" dirty="0">
                <a:solidFill>
                  <a:srgbClr val="D19A66"/>
                </a:solidFill>
                <a:highlight>
                  <a:srgbClr val="282C34"/>
                </a:highlight>
                <a:latin typeface="Courier New"/>
                <a:ea typeface="Courier New"/>
                <a:cs typeface="Courier New"/>
                <a:sym typeface="Courier New"/>
              </a:rPr>
              <a:t>time</a:t>
            </a:r>
            <a:r>
              <a:rPr lang="en" sz="1500" dirty="0">
                <a:solidFill>
                  <a:srgbClr val="E8BA36"/>
                </a:solidFill>
                <a:highlight>
                  <a:srgbClr val="282C34"/>
                </a:highlight>
                <a:latin typeface="Courier New"/>
                <a:ea typeface="Courier New"/>
                <a:cs typeface="Courier New"/>
                <a:sym typeface="Courier New"/>
              </a:rPr>
              <a:t>) </a:t>
            </a:r>
            <a:r>
              <a:rPr lang="en" sz="1500" dirty="0">
                <a:solidFill>
                  <a:srgbClr val="54A857"/>
                </a:solidFill>
                <a:highlight>
                  <a:srgbClr val="282C34"/>
                </a:highlight>
                <a:latin typeface="Courier New"/>
                <a:ea typeface="Courier New"/>
                <a:cs typeface="Courier New"/>
                <a:sym typeface="Courier New"/>
              </a:rPr>
              <a:t>{</a:t>
            </a:r>
            <a:endParaRPr sz="1500"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dirty="0">
                <a:solidFill>
                  <a:srgbClr val="54A857"/>
                </a:solidFill>
                <a:highlight>
                  <a:srgbClr val="282C34"/>
                </a:highlight>
                <a:latin typeface="Courier New"/>
                <a:ea typeface="Courier New"/>
                <a:cs typeface="Courier New"/>
                <a:sym typeface="Courier New"/>
              </a:rPr>
              <a:t>       </a:t>
            </a:r>
            <a:r>
              <a:rPr lang="en" sz="1500" i="1" dirty="0">
                <a:solidFill>
                  <a:srgbClr val="D55FDE"/>
                </a:solidFill>
                <a:highlight>
                  <a:srgbClr val="282C34"/>
                </a:highlight>
                <a:latin typeface="Courier New"/>
                <a:ea typeface="Courier New"/>
                <a:cs typeface="Courier New"/>
                <a:sym typeface="Courier New"/>
              </a:rPr>
              <a:t>return </a:t>
            </a:r>
            <a:r>
              <a:rPr lang="en" sz="1500" dirty="0">
                <a:solidFill>
                  <a:srgbClr val="D19A66"/>
                </a:solidFill>
                <a:highlight>
                  <a:srgbClr val="282C34"/>
                </a:highlight>
                <a:latin typeface="Courier New"/>
                <a:ea typeface="Courier New"/>
                <a:cs typeface="Courier New"/>
                <a:sym typeface="Courier New"/>
              </a:rPr>
              <a:t>time</a:t>
            </a:r>
            <a:r>
              <a:rPr lang="en" sz="1500" dirty="0">
                <a:solidFill>
                  <a:srgbClr val="BBBBBB"/>
                </a:solidFill>
                <a:highlight>
                  <a:srgbClr val="282C34"/>
                </a:highlight>
                <a:latin typeface="Courier New"/>
                <a:ea typeface="Courier New"/>
                <a:cs typeface="Courier New"/>
                <a:sym typeface="Courier New"/>
              </a:rPr>
              <a:t>;</a:t>
            </a:r>
            <a:endParaRPr sz="1500"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dirty="0">
                <a:solidFill>
                  <a:srgbClr val="BBBBBB"/>
                </a:solidFill>
                <a:highlight>
                  <a:srgbClr val="282C34"/>
                </a:highlight>
                <a:latin typeface="Courier New"/>
                <a:ea typeface="Courier New"/>
                <a:cs typeface="Courier New"/>
                <a:sym typeface="Courier New"/>
              </a:rPr>
              <a:t>   </a:t>
            </a:r>
            <a:r>
              <a:rPr lang="en" sz="1500" dirty="0">
                <a:solidFill>
                  <a:srgbClr val="54A857"/>
                </a:solidFill>
                <a:highlight>
                  <a:srgbClr val="282C34"/>
                </a:highlight>
                <a:latin typeface="Courier New"/>
                <a:ea typeface="Courier New"/>
                <a:cs typeface="Courier New"/>
                <a:sym typeface="Courier New"/>
              </a:rPr>
              <a:t>}</a:t>
            </a:r>
            <a:endParaRPr sz="1500"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sz="1500" dirty="0">
                <a:solidFill>
                  <a:srgbClr val="E8BA36"/>
                </a:solidFill>
                <a:highlight>
                  <a:srgbClr val="282C34"/>
                </a:highlight>
                <a:latin typeface="Courier New"/>
                <a:ea typeface="Courier New"/>
                <a:cs typeface="Courier New"/>
                <a:sym typeface="Courier New"/>
              </a:rPr>
              <a:t>}</a:t>
            </a:r>
            <a:endParaRPr sz="1500" dirty="0">
              <a:solidFill>
                <a:srgbClr val="E8BA36"/>
              </a:solidFill>
              <a:highlight>
                <a:srgbClr val="282C34"/>
              </a:highlight>
              <a:latin typeface="Courier New"/>
              <a:ea typeface="Courier New"/>
              <a:cs typeface="Courier New"/>
              <a:sym typeface="Courier New"/>
            </a:endParaRPr>
          </a:p>
        </p:txBody>
      </p:sp>
    </p:spTree>
    <p:extLst>
      <p:ext uri="{BB962C8B-B14F-4D97-AF65-F5344CB8AC3E}">
        <p14:creationId xmlns:p14="http://schemas.microsoft.com/office/powerpoint/2010/main" val="196342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1"/>
          <p:cNvSpPr txBox="1"/>
          <p:nvPr/>
        </p:nvSpPr>
        <p:spPr>
          <a:xfrm>
            <a:off x="598350" y="362080"/>
            <a:ext cx="7947300" cy="715550"/>
          </a:xfrm>
          <a:prstGeom prst="rect">
            <a:avLst/>
          </a:prstGeom>
          <a:noFill/>
          <a:ln>
            <a:noFill/>
          </a:ln>
        </p:spPr>
        <p:txBody>
          <a:bodyPr spcFirstLastPara="1" wrap="square" lIns="91425" tIns="91425" rIns="91425" bIns="91425" anchor="t" anchorCtr="0">
            <a:spAutoFit/>
          </a:bodyPr>
          <a:lstStyle/>
          <a:p>
            <a:pPr marL="0" lvl="0" indent="0" algn="l" rtl="0">
              <a:spcBef>
                <a:spcPts val="1400"/>
              </a:spcBef>
              <a:spcAft>
                <a:spcPts val="700"/>
              </a:spcAft>
              <a:buNone/>
            </a:pPr>
            <a:r>
              <a:rPr lang="en" sz="1700" dirty="0">
                <a:solidFill>
                  <a:srgbClr val="1B1B1B"/>
                </a:solidFill>
                <a:highlight>
                  <a:srgbClr val="FFFFFF"/>
                </a:highlight>
              </a:rPr>
              <a:t>Và khi muốn ItStudent là hacker, coder hay gamer các bạn chỉ cần làm như sau:</a:t>
            </a:r>
            <a:endParaRPr sz="1700" dirty="0">
              <a:solidFill>
                <a:srgbClr val="1B1B1B"/>
              </a:solidFill>
              <a:highlight>
                <a:srgbClr val="FFFFFF"/>
              </a:highlight>
            </a:endParaRPr>
          </a:p>
        </p:txBody>
      </p:sp>
      <p:sp>
        <p:nvSpPr>
          <p:cNvPr id="281" name="Google Shape;281;p31"/>
          <p:cNvSpPr txBox="1"/>
          <p:nvPr/>
        </p:nvSpPr>
        <p:spPr>
          <a:xfrm>
            <a:off x="342150" y="1204400"/>
            <a:ext cx="8459700" cy="3417000"/>
          </a:xfrm>
          <a:prstGeom prst="rect">
            <a:avLst/>
          </a:prstGeom>
          <a:solidFill>
            <a:srgbClr val="282C3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dirty="0">
                <a:solidFill>
                  <a:srgbClr val="D55FDE"/>
                </a:solidFill>
                <a:highlight>
                  <a:srgbClr val="282C34"/>
                </a:highlight>
                <a:latin typeface="Courier New"/>
                <a:ea typeface="Courier New"/>
                <a:cs typeface="Courier New"/>
                <a:sym typeface="Courier New"/>
              </a:rPr>
              <a:t>public class </a:t>
            </a:r>
            <a:r>
              <a:rPr lang="en" dirty="0">
                <a:solidFill>
                  <a:srgbClr val="E5C07B"/>
                </a:solidFill>
                <a:highlight>
                  <a:srgbClr val="282C34"/>
                </a:highlight>
                <a:latin typeface="Courier New"/>
                <a:ea typeface="Courier New"/>
                <a:cs typeface="Courier New"/>
                <a:sym typeface="Courier New"/>
              </a:rPr>
              <a:t>Main </a:t>
            </a:r>
            <a:r>
              <a:rPr lang="en" dirty="0">
                <a:solidFill>
                  <a:srgbClr val="E8BA36"/>
                </a:solidFill>
                <a:highlight>
                  <a:srgbClr val="282C34"/>
                </a:highlight>
                <a:latin typeface="Courier New"/>
                <a:ea typeface="Courier New"/>
                <a:cs typeface="Courier New"/>
                <a:sym typeface="Courier New"/>
              </a:rPr>
              <a:t>{</a:t>
            </a:r>
            <a:endParaRPr dirty="0">
              <a:solidFill>
                <a:srgbClr val="E8BA36"/>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E8BA36"/>
                </a:solidFill>
                <a:highlight>
                  <a:srgbClr val="282C34"/>
                </a:highlight>
                <a:latin typeface="Courier New"/>
                <a:ea typeface="Courier New"/>
                <a:cs typeface="Courier New"/>
                <a:sym typeface="Courier New"/>
              </a:rPr>
              <a:t>   </a:t>
            </a:r>
            <a:r>
              <a:rPr lang="en" i="1" dirty="0">
                <a:solidFill>
                  <a:srgbClr val="D55FDE"/>
                </a:solidFill>
                <a:highlight>
                  <a:srgbClr val="282C34"/>
                </a:highlight>
                <a:latin typeface="Courier New"/>
                <a:ea typeface="Courier New"/>
                <a:cs typeface="Courier New"/>
                <a:sym typeface="Courier New"/>
              </a:rPr>
              <a:t>public static void </a:t>
            </a:r>
            <a:r>
              <a:rPr lang="en" dirty="0">
                <a:solidFill>
                  <a:srgbClr val="61AFEF"/>
                </a:solidFill>
                <a:highlight>
                  <a:srgbClr val="282C34"/>
                </a:highlight>
                <a:latin typeface="Courier New"/>
                <a:ea typeface="Courier New"/>
                <a:cs typeface="Courier New"/>
                <a:sym typeface="Courier New"/>
              </a:rPr>
              <a:t>main</a:t>
            </a:r>
            <a:r>
              <a:rPr lang="en" dirty="0">
                <a:solidFill>
                  <a:srgbClr val="E8BA36"/>
                </a:solidFill>
                <a:highlight>
                  <a:srgbClr val="282C34"/>
                </a:highlight>
                <a:latin typeface="Courier New"/>
                <a:ea typeface="Courier New"/>
                <a:cs typeface="Courier New"/>
                <a:sym typeface="Courier New"/>
              </a:rPr>
              <a:t>(</a:t>
            </a:r>
            <a:r>
              <a:rPr lang="en" dirty="0">
                <a:solidFill>
                  <a:srgbClr val="E5C07B"/>
                </a:solidFill>
                <a:highlight>
                  <a:srgbClr val="282C34"/>
                </a:highlight>
                <a:latin typeface="Courier New"/>
                <a:ea typeface="Courier New"/>
                <a:cs typeface="Courier New"/>
                <a:sym typeface="Courier New"/>
              </a:rPr>
              <a:t>String</a:t>
            </a:r>
            <a:r>
              <a:rPr lang="en" dirty="0">
                <a:solidFill>
                  <a:srgbClr val="E8BA36"/>
                </a:solidFill>
                <a:highlight>
                  <a:srgbClr val="282C34"/>
                </a:highlight>
                <a:latin typeface="Courier New"/>
                <a:ea typeface="Courier New"/>
                <a:cs typeface="Courier New"/>
                <a:sym typeface="Courier New"/>
              </a:rPr>
              <a:t>[] </a:t>
            </a:r>
            <a:r>
              <a:rPr lang="en" dirty="0">
                <a:solidFill>
                  <a:srgbClr val="D19A66"/>
                </a:solidFill>
                <a:highlight>
                  <a:srgbClr val="282C34"/>
                </a:highlight>
                <a:latin typeface="Courier New"/>
                <a:ea typeface="Courier New"/>
                <a:cs typeface="Courier New"/>
                <a:sym typeface="Courier New"/>
              </a:rPr>
              <a:t>args</a:t>
            </a:r>
            <a:r>
              <a:rPr lang="en" dirty="0">
                <a:solidFill>
                  <a:srgbClr val="E8BA36"/>
                </a:solidFill>
                <a:highlight>
                  <a:srgbClr val="282C34"/>
                </a:highlight>
                <a:latin typeface="Courier New"/>
                <a:ea typeface="Courier New"/>
                <a:cs typeface="Courier New"/>
                <a:sym typeface="Courier New"/>
              </a:rPr>
              <a:t>) </a:t>
            </a:r>
            <a:r>
              <a:rPr lang="en" dirty="0">
                <a:solidFill>
                  <a:srgbClr val="54A857"/>
                </a:solidFill>
                <a:highlight>
                  <a:srgbClr val="282C34"/>
                </a:highlight>
                <a:latin typeface="Courier New"/>
                <a:ea typeface="Courier New"/>
                <a:cs typeface="Courier New"/>
                <a:sym typeface="Courier New"/>
              </a:rPr>
              <a:t>{</a:t>
            </a:r>
            <a:endParaRPr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54A857"/>
                </a:solidFill>
                <a:highlight>
                  <a:srgbClr val="282C34"/>
                </a:highlight>
                <a:latin typeface="Courier New"/>
                <a:ea typeface="Courier New"/>
                <a:cs typeface="Courier New"/>
                <a:sym typeface="Courier New"/>
              </a:rPr>
              <a:t>       </a:t>
            </a:r>
            <a:r>
              <a:rPr lang="en" dirty="0">
                <a:solidFill>
                  <a:srgbClr val="E5C07B"/>
                </a:solidFill>
                <a:highlight>
                  <a:srgbClr val="282C34"/>
                </a:highlight>
                <a:latin typeface="Courier New"/>
                <a:ea typeface="Courier New"/>
                <a:cs typeface="Courier New"/>
                <a:sym typeface="Courier New"/>
              </a:rPr>
              <a:t>IGamer </a:t>
            </a:r>
            <a:r>
              <a:rPr lang="en" dirty="0">
                <a:solidFill>
                  <a:srgbClr val="BBBBBB"/>
                </a:solidFill>
                <a:highlight>
                  <a:srgbClr val="282C34"/>
                </a:highlight>
                <a:latin typeface="Courier New"/>
                <a:ea typeface="Courier New"/>
                <a:cs typeface="Courier New"/>
                <a:sym typeface="Courier New"/>
              </a:rPr>
              <a:t>gamer = </a:t>
            </a:r>
            <a:r>
              <a:rPr lang="en" i="1" dirty="0">
                <a:solidFill>
                  <a:srgbClr val="D55FDE"/>
                </a:solidFill>
                <a:highlight>
                  <a:srgbClr val="282C34"/>
                </a:highlight>
                <a:latin typeface="Courier New"/>
                <a:ea typeface="Courier New"/>
                <a:cs typeface="Courier New"/>
                <a:sym typeface="Courier New"/>
              </a:rPr>
              <a:t>new </a:t>
            </a:r>
            <a:r>
              <a:rPr lang="en" dirty="0">
                <a:solidFill>
                  <a:srgbClr val="E5C07B"/>
                </a:solidFill>
                <a:highlight>
                  <a:srgbClr val="282C34"/>
                </a:highlight>
                <a:latin typeface="Courier New"/>
                <a:ea typeface="Courier New"/>
                <a:cs typeface="Courier New"/>
                <a:sym typeface="Courier New"/>
              </a:rPr>
              <a:t>ItStudent</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gamer.</a:t>
            </a:r>
            <a:r>
              <a:rPr lang="en" dirty="0">
                <a:solidFill>
                  <a:srgbClr val="61AFEF"/>
                </a:solidFill>
                <a:highlight>
                  <a:srgbClr val="282C34"/>
                </a:highlight>
                <a:latin typeface="Courier New"/>
                <a:ea typeface="Courier New"/>
                <a:cs typeface="Courier New"/>
                <a:sym typeface="Courier New"/>
              </a:rPr>
              <a:t>playGame</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gamer.</a:t>
            </a:r>
            <a:r>
              <a:rPr lang="en" dirty="0">
                <a:solidFill>
                  <a:srgbClr val="61AFEF"/>
                </a:solidFill>
                <a:highlight>
                  <a:srgbClr val="282C34"/>
                </a:highlight>
                <a:latin typeface="Courier New"/>
                <a:ea typeface="Courier New"/>
                <a:cs typeface="Courier New"/>
                <a:sym typeface="Courier New"/>
              </a:rPr>
              <a:t>sleep</a:t>
            </a:r>
            <a:r>
              <a:rPr lang="en" dirty="0">
                <a:solidFill>
                  <a:srgbClr val="E8BA36"/>
                </a:solidFill>
                <a:highlight>
                  <a:srgbClr val="282C34"/>
                </a:highlight>
                <a:latin typeface="Courier New"/>
                <a:ea typeface="Courier New"/>
                <a:cs typeface="Courier New"/>
                <a:sym typeface="Courier New"/>
              </a:rPr>
              <a:t>(</a:t>
            </a:r>
            <a:r>
              <a:rPr lang="en" dirty="0">
                <a:solidFill>
                  <a:srgbClr val="89CA78"/>
                </a:solidFill>
                <a:highlight>
                  <a:srgbClr val="282C34"/>
                </a:highlight>
                <a:latin typeface="Courier New"/>
                <a:ea typeface="Courier New"/>
                <a:cs typeface="Courier New"/>
                <a:sym typeface="Courier New"/>
              </a:rPr>
              <a:t>"no sleep :)"</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a:t>
            </a:r>
            <a:r>
              <a:rPr lang="en" dirty="0">
                <a:solidFill>
                  <a:srgbClr val="E5C07B"/>
                </a:solidFill>
                <a:highlight>
                  <a:srgbClr val="282C34"/>
                </a:highlight>
                <a:latin typeface="Courier New"/>
                <a:ea typeface="Courier New"/>
                <a:cs typeface="Courier New"/>
                <a:sym typeface="Courier New"/>
              </a:rPr>
              <a:t>ICoder </a:t>
            </a:r>
            <a:r>
              <a:rPr lang="en" dirty="0">
                <a:solidFill>
                  <a:srgbClr val="BBBBBB"/>
                </a:solidFill>
                <a:highlight>
                  <a:srgbClr val="282C34"/>
                </a:highlight>
                <a:latin typeface="Courier New"/>
                <a:ea typeface="Courier New"/>
                <a:cs typeface="Courier New"/>
                <a:sym typeface="Courier New"/>
              </a:rPr>
              <a:t>coder = </a:t>
            </a:r>
            <a:r>
              <a:rPr lang="en" i="1" dirty="0">
                <a:solidFill>
                  <a:srgbClr val="D55FDE"/>
                </a:solidFill>
                <a:highlight>
                  <a:srgbClr val="282C34"/>
                </a:highlight>
                <a:latin typeface="Courier New"/>
                <a:ea typeface="Courier New"/>
                <a:cs typeface="Courier New"/>
                <a:sym typeface="Courier New"/>
              </a:rPr>
              <a:t>new </a:t>
            </a:r>
            <a:r>
              <a:rPr lang="en" dirty="0">
                <a:solidFill>
                  <a:srgbClr val="E5C07B"/>
                </a:solidFill>
                <a:highlight>
                  <a:srgbClr val="282C34"/>
                </a:highlight>
                <a:latin typeface="Courier New"/>
                <a:ea typeface="Courier New"/>
                <a:cs typeface="Courier New"/>
                <a:sym typeface="Courier New"/>
              </a:rPr>
              <a:t>ItStudent</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coder.</a:t>
            </a:r>
            <a:r>
              <a:rPr lang="en" dirty="0">
                <a:solidFill>
                  <a:srgbClr val="61AFEF"/>
                </a:solidFill>
                <a:highlight>
                  <a:srgbClr val="282C34"/>
                </a:highlight>
                <a:latin typeface="Courier New"/>
                <a:ea typeface="Courier New"/>
                <a:cs typeface="Courier New"/>
                <a:sym typeface="Courier New"/>
              </a:rPr>
              <a:t>code</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coder.</a:t>
            </a:r>
            <a:r>
              <a:rPr lang="en" dirty="0">
                <a:solidFill>
                  <a:srgbClr val="61AFEF"/>
                </a:solidFill>
                <a:highlight>
                  <a:srgbClr val="282C34"/>
                </a:highlight>
                <a:latin typeface="Courier New"/>
                <a:ea typeface="Courier New"/>
                <a:cs typeface="Courier New"/>
                <a:sym typeface="Courier New"/>
              </a:rPr>
              <a:t>sleep</a:t>
            </a:r>
            <a:r>
              <a:rPr lang="en" dirty="0">
                <a:solidFill>
                  <a:srgbClr val="E8BA36"/>
                </a:solidFill>
                <a:highlight>
                  <a:srgbClr val="282C34"/>
                </a:highlight>
                <a:latin typeface="Courier New"/>
                <a:ea typeface="Courier New"/>
                <a:cs typeface="Courier New"/>
                <a:sym typeface="Courier New"/>
              </a:rPr>
              <a:t>(</a:t>
            </a:r>
            <a:r>
              <a:rPr lang="en" dirty="0">
                <a:solidFill>
                  <a:srgbClr val="89CA78"/>
                </a:solidFill>
                <a:highlight>
                  <a:srgbClr val="282C34"/>
                </a:highlight>
                <a:latin typeface="Courier New"/>
                <a:ea typeface="Courier New"/>
                <a:cs typeface="Courier New"/>
                <a:sym typeface="Courier New"/>
              </a:rPr>
              <a:t>"I work </a:t>
            </a:r>
            <a:r>
              <a:rPr lang="vi-VN" dirty="0">
                <a:solidFill>
                  <a:srgbClr val="89CA78"/>
                </a:solidFill>
                <a:highlight>
                  <a:srgbClr val="282C34"/>
                </a:highlight>
                <a:latin typeface="Courier New"/>
                <a:ea typeface="Courier New"/>
                <a:cs typeface="Courier New"/>
                <a:sym typeface="Courier New"/>
              </a:rPr>
              <a:t>in the</a:t>
            </a:r>
            <a:r>
              <a:rPr lang="en" dirty="0">
                <a:solidFill>
                  <a:srgbClr val="89CA78"/>
                </a:solidFill>
                <a:highlight>
                  <a:srgbClr val="282C34"/>
                </a:highlight>
                <a:latin typeface="Courier New"/>
                <a:ea typeface="Courier New"/>
                <a:cs typeface="Courier New"/>
                <a:sym typeface="Courier New"/>
              </a:rPr>
              <a:t> morning and sleep in the evening"</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a:t>
            </a:r>
            <a:r>
              <a:rPr lang="en" dirty="0">
                <a:solidFill>
                  <a:srgbClr val="E5C07B"/>
                </a:solidFill>
                <a:highlight>
                  <a:srgbClr val="282C34"/>
                </a:highlight>
                <a:latin typeface="Courier New"/>
                <a:ea typeface="Courier New"/>
                <a:cs typeface="Courier New"/>
                <a:sym typeface="Courier New"/>
              </a:rPr>
              <a:t>IHacker </a:t>
            </a:r>
            <a:r>
              <a:rPr lang="en" dirty="0">
                <a:solidFill>
                  <a:srgbClr val="BBBBBB"/>
                </a:solidFill>
                <a:highlight>
                  <a:srgbClr val="282C34"/>
                </a:highlight>
                <a:latin typeface="Courier New"/>
                <a:ea typeface="Courier New"/>
                <a:cs typeface="Courier New"/>
                <a:sym typeface="Courier New"/>
              </a:rPr>
              <a:t>hacker = </a:t>
            </a:r>
            <a:r>
              <a:rPr lang="en" i="1" dirty="0">
                <a:solidFill>
                  <a:srgbClr val="D55FDE"/>
                </a:solidFill>
                <a:highlight>
                  <a:srgbClr val="282C34"/>
                </a:highlight>
                <a:latin typeface="Courier New"/>
                <a:ea typeface="Courier New"/>
                <a:cs typeface="Courier New"/>
                <a:sym typeface="Courier New"/>
              </a:rPr>
              <a:t>new </a:t>
            </a:r>
            <a:r>
              <a:rPr lang="en" dirty="0">
                <a:solidFill>
                  <a:srgbClr val="E5C07B"/>
                </a:solidFill>
                <a:highlight>
                  <a:srgbClr val="282C34"/>
                </a:highlight>
                <a:latin typeface="Courier New"/>
                <a:ea typeface="Courier New"/>
                <a:cs typeface="Courier New"/>
                <a:sym typeface="Courier New"/>
              </a:rPr>
              <a:t>ItStudent</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hacker.</a:t>
            </a:r>
            <a:r>
              <a:rPr lang="en" dirty="0">
                <a:solidFill>
                  <a:srgbClr val="61AFEF"/>
                </a:solidFill>
                <a:highlight>
                  <a:srgbClr val="282C34"/>
                </a:highlight>
                <a:latin typeface="Courier New"/>
                <a:ea typeface="Courier New"/>
                <a:cs typeface="Courier New"/>
                <a:sym typeface="Courier New"/>
              </a:rPr>
              <a:t>hackFacebook</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hacker.</a:t>
            </a:r>
            <a:r>
              <a:rPr lang="en" dirty="0">
                <a:solidFill>
                  <a:srgbClr val="61AFEF"/>
                </a:solidFill>
                <a:highlight>
                  <a:srgbClr val="282C34"/>
                </a:highlight>
                <a:latin typeface="Courier New"/>
                <a:ea typeface="Courier New"/>
                <a:cs typeface="Courier New"/>
                <a:sym typeface="Courier New"/>
              </a:rPr>
              <a:t>sleep</a:t>
            </a:r>
            <a:r>
              <a:rPr lang="en" dirty="0">
                <a:solidFill>
                  <a:srgbClr val="E8BA36"/>
                </a:solidFill>
                <a:highlight>
                  <a:srgbClr val="282C34"/>
                </a:highlight>
                <a:latin typeface="Courier New"/>
                <a:ea typeface="Courier New"/>
                <a:cs typeface="Courier New"/>
                <a:sym typeface="Courier New"/>
              </a:rPr>
              <a:t>(</a:t>
            </a:r>
            <a:r>
              <a:rPr lang="en" dirty="0">
                <a:solidFill>
                  <a:srgbClr val="89CA78"/>
                </a:solidFill>
                <a:highlight>
                  <a:srgbClr val="282C34"/>
                </a:highlight>
                <a:latin typeface="Courier New"/>
                <a:ea typeface="Courier New"/>
                <a:cs typeface="Courier New"/>
                <a:sym typeface="Courier New"/>
              </a:rPr>
              <a:t>"I work </a:t>
            </a:r>
            <a:r>
              <a:rPr lang="vi-VN" dirty="0">
                <a:solidFill>
                  <a:srgbClr val="89CA78"/>
                </a:solidFill>
                <a:highlight>
                  <a:srgbClr val="282C34"/>
                </a:highlight>
                <a:latin typeface="Courier New"/>
                <a:ea typeface="Courier New"/>
                <a:cs typeface="Courier New"/>
                <a:sym typeface="Courier New"/>
              </a:rPr>
              <a:t>in the</a:t>
            </a:r>
            <a:r>
              <a:rPr lang="en" dirty="0">
                <a:solidFill>
                  <a:srgbClr val="89CA78"/>
                </a:solidFill>
                <a:highlight>
                  <a:srgbClr val="282C34"/>
                </a:highlight>
                <a:latin typeface="Courier New"/>
                <a:ea typeface="Courier New"/>
                <a:cs typeface="Courier New"/>
                <a:sym typeface="Courier New"/>
              </a:rPr>
              <a:t> evening and sleep in the morning"</a:t>
            </a:r>
            <a:r>
              <a:rPr lang="en" dirty="0">
                <a:solidFill>
                  <a:srgbClr val="E8BA36"/>
                </a:solidFill>
                <a:highlight>
                  <a:srgbClr val="282C34"/>
                </a:highlight>
                <a:latin typeface="Courier New"/>
                <a:ea typeface="Courier New"/>
                <a:cs typeface="Courier New"/>
                <a:sym typeface="Courier New"/>
              </a:rPr>
              <a:t>)</a:t>
            </a:r>
            <a:r>
              <a:rPr lang="en" dirty="0">
                <a:solidFill>
                  <a:srgbClr val="BBBBBB"/>
                </a:solidFill>
                <a:highlight>
                  <a:srgbClr val="282C34"/>
                </a:highlight>
                <a:latin typeface="Courier New"/>
                <a:ea typeface="Courier New"/>
                <a:cs typeface="Courier New"/>
                <a:sym typeface="Courier New"/>
              </a:rPr>
              <a:t>;</a:t>
            </a:r>
            <a:endParaRPr dirty="0">
              <a:solidFill>
                <a:srgbClr val="BBBBBB"/>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BBBBBB"/>
                </a:solidFill>
                <a:highlight>
                  <a:srgbClr val="282C34"/>
                </a:highlight>
                <a:latin typeface="Courier New"/>
                <a:ea typeface="Courier New"/>
                <a:cs typeface="Courier New"/>
                <a:sym typeface="Courier New"/>
              </a:rPr>
              <a:t>   </a:t>
            </a:r>
            <a:r>
              <a:rPr lang="en" dirty="0">
                <a:solidFill>
                  <a:srgbClr val="54A857"/>
                </a:solidFill>
                <a:highlight>
                  <a:srgbClr val="282C34"/>
                </a:highlight>
                <a:latin typeface="Courier New"/>
                <a:ea typeface="Courier New"/>
                <a:cs typeface="Courier New"/>
                <a:sym typeface="Courier New"/>
              </a:rPr>
              <a:t>}</a:t>
            </a:r>
            <a:endParaRPr dirty="0">
              <a:solidFill>
                <a:srgbClr val="54A857"/>
              </a:solidFill>
              <a:highlight>
                <a:srgbClr val="282C34"/>
              </a:highlight>
              <a:latin typeface="Courier New"/>
              <a:ea typeface="Courier New"/>
              <a:cs typeface="Courier New"/>
              <a:sym typeface="Courier New"/>
            </a:endParaRPr>
          </a:p>
          <a:p>
            <a:pPr marL="0" lvl="0" indent="0" algn="l" rtl="0">
              <a:spcBef>
                <a:spcPts val="0"/>
              </a:spcBef>
              <a:spcAft>
                <a:spcPts val="0"/>
              </a:spcAft>
              <a:buNone/>
            </a:pPr>
            <a:r>
              <a:rPr lang="en" dirty="0">
                <a:solidFill>
                  <a:srgbClr val="E8BA36"/>
                </a:solidFill>
                <a:highlight>
                  <a:srgbClr val="282C34"/>
                </a:highlight>
                <a:latin typeface="Courier New"/>
                <a:ea typeface="Courier New"/>
                <a:cs typeface="Courier New"/>
                <a:sym typeface="Courier New"/>
              </a:rPr>
              <a:t>}</a:t>
            </a:r>
            <a:endParaRPr dirty="0">
              <a:solidFill>
                <a:srgbClr val="E8BA36"/>
              </a:solidFill>
              <a:highlight>
                <a:srgbClr val="282C34"/>
              </a:highlight>
              <a:latin typeface="Courier New"/>
              <a:ea typeface="Courier New"/>
              <a:cs typeface="Courier New"/>
              <a:sym typeface="Courier New"/>
            </a:endParaRPr>
          </a:p>
        </p:txBody>
      </p:sp>
    </p:spTree>
    <p:extLst>
      <p:ext uri="{BB962C8B-B14F-4D97-AF65-F5344CB8AC3E}">
        <p14:creationId xmlns:p14="http://schemas.microsoft.com/office/powerpoint/2010/main" val="273331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0"/>
          <p:cNvSpPr txBox="1"/>
          <p:nvPr/>
        </p:nvSpPr>
        <p:spPr>
          <a:xfrm>
            <a:off x="702000" y="351000"/>
            <a:ext cx="5074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1" dirty="0">
                <a:latin typeface="Roboto Mono"/>
                <a:ea typeface="Roboto Mono"/>
                <a:cs typeface="Roboto Mono"/>
                <a:sym typeface="Roboto Mono"/>
              </a:rPr>
              <a:t>Đặc điểm của i</a:t>
            </a:r>
            <a:r>
              <a:rPr lang="en" sz="2400" b="1" i="0" u="none" strike="noStrike" cap="none" dirty="0">
                <a:solidFill>
                  <a:srgbClr val="000000"/>
                </a:solidFill>
                <a:latin typeface="Roboto Mono"/>
                <a:ea typeface="Roboto Mono"/>
                <a:cs typeface="Roboto Mono"/>
                <a:sym typeface="Roboto Mono"/>
              </a:rPr>
              <a:t>nterface </a:t>
            </a:r>
            <a:endParaRPr sz="2400" b="1" i="0" u="none" strike="noStrike" cap="none" dirty="0">
              <a:solidFill>
                <a:srgbClr val="000000"/>
              </a:solidFill>
              <a:latin typeface="Roboto Mono"/>
              <a:ea typeface="Roboto Mono"/>
              <a:cs typeface="Roboto Mono"/>
              <a:sym typeface="Roboto Mono"/>
            </a:endParaRPr>
          </a:p>
        </p:txBody>
      </p:sp>
      <p:grpSp>
        <p:nvGrpSpPr>
          <p:cNvPr id="193" name="Google Shape;193;p20"/>
          <p:cNvGrpSpPr/>
          <p:nvPr/>
        </p:nvGrpSpPr>
        <p:grpSpPr>
          <a:xfrm>
            <a:off x="714625" y="891548"/>
            <a:ext cx="7746921" cy="895424"/>
            <a:chOff x="722994" y="1024280"/>
            <a:chExt cx="7746921" cy="967265"/>
          </a:xfrm>
        </p:grpSpPr>
        <p:grpSp>
          <p:nvGrpSpPr>
            <p:cNvPr id="194" name="Google Shape;194;p20"/>
            <p:cNvGrpSpPr/>
            <p:nvPr/>
          </p:nvGrpSpPr>
          <p:grpSpPr>
            <a:xfrm>
              <a:off x="722994" y="1164853"/>
              <a:ext cx="688721" cy="619642"/>
              <a:chOff x="1753629" y="1713955"/>
              <a:chExt cx="688721" cy="619642"/>
            </a:xfrm>
          </p:grpSpPr>
          <p:sp>
            <p:nvSpPr>
              <p:cNvPr id="195" name="Google Shape;195;p20"/>
              <p:cNvSpPr/>
              <p:nvPr/>
            </p:nvSpPr>
            <p:spPr>
              <a:xfrm>
                <a:off x="1831891" y="1731871"/>
                <a:ext cx="563700" cy="5727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i="0" u="none" strike="noStrike" cap="none">
                  <a:solidFill>
                    <a:srgbClr val="000000"/>
                  </a:solidFill>
                  <a:latin typeface="Roboto Mono"/>
                  <a:ea typeface="Roboto Mono"/>
                  <a:cs typeface="Roboto Mono"/>
                  <a:sym typeface="Roboto Mono"/>
                </a:endParaRPr>
              </a:p>
            </p:txBody>
          </p:sp>
          <p:sp>
            <p:nvSpPr>
              <p:cNvPr id="196" name="Google Shape;196;p20"/>
              <p:cNvSpPr/>
              <p:nvPr/>
            </p:nvSpPr>
            <p:spPr>
              <a:xfrm>
                <a:off x="1753629" y="1713955"/>
                <a:ext cx="688721" cy="619642"/>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i="0" u="none" strike="noStrike" cap="none">
                  <a:solidFill>
                    <a:srgbClr val="000000"/>
                  </a:solidFill>
                  <a:latin typeface="Roboto Mono"/>
                  <a:ea typeface="Roboto Mono"/>
                  <a:cs typeface="Roboto Mono"/>
                  <a:sym typeface="Roboto Mono"/>
                </a:endParaRPr>
              </a:p>
            </p:txBody>
          </p:sp>
        </p:grpSp>
        <p:sp>
          <p:nvSpPr>
            <p:cNvPr id="197" name="Google Shape;197;p20"/>
            <p:cNvSpPr/>
            <p:nvPr/>
          </p:nvSpPr>
          <p:spPr>
            <a:xfrm>
              <a:off x="1585988" y="1024280"/>
              <a:ext cx="6883927" cy="96726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i="0" u="none" strike="noStrike" cap="none">
                <a:solidFill>
                  <a:srgbClr val="000000"/>
                </a:solidFill>
                <a:latin typeface="Roboto Mono"/>
                <a:ea typeface="Roboto Mono"/>
                <a:cs typeface="Roboto Mono"/>
                <a:sym typeface="Roboto Mono"/>
              </a:endParaRPr>
            </a:p>
          </p:txBody>
        </p:sp>
        <p:sp>
          <p:nvSpPr>
            <p:cNvPr id="198" name="Google Shape;198;p20"/>
            <p:cNvSpPr/>
            <p:nvPr/>
          </p:nvSpPr>
          <p:spPr>
            <a:xfrm>
              <a:off x="1842518" y="1168780"/>
              <a:ext cx="59298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i="0" u="none" strike="noStrike" cap="none">
                  <a:solidFill>
                    <a:srgbClr val="222C37"/>
                  </a:solidFill>
                  <a:latin typeface="Roboto Mono"/>
                  <a:ea typeface="Roboto Mono"/>
                  <a:cs typeface="Roboto Mono"/>
                  <a:sym typeface="Roboto Mono"/>
                </a:rPr>
                <a:t>Không thể khởi tạo, nên không có phương thức khởi tạo.</a:t>
              </a:r>
              <a:endParaRPr sz="1600">
                <a:latin typeface="Roboto Mono"/>
                <a:ea typeface="Roboto Mono"/>
                <a:cs typeface="Roboto Mono"/>
                <a:sym typeface="Roboto Mono"/>
              </a:endParaRPr>
            </a:p>
          </p:txBody>
        </p:sp>
        <p:sp>
          <p:nvSpPr>
            <p:cNvPr id="199" name="Google Shape;199;p20"/>
            <p:cNvSpPr txBox="1"/>
            <p:nvPr/>
          </p:nvSpPr>
          <p:spPr>
            <a:xfrm>
              <a:off x="904636" y="1301264"/>
              <a:ext cx="688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i="0" u="none" strike="noStrike" cap="none">
                  <a:solidFill>
                    <a:srgbClr val="000000"/>
                  </a:solidFill>
                  <a:latin typeface="Roboto Mono"/>
                  <a:ea typeface="Roboto Mono"/>
                  <a:cs typeface="Roboto Mono"/>
                  <a:sym typeface="Roboto Mono"/>
                </a:rPr>
                <a:t>01</a:t>
              </a:r>
              <a:endParaRPr sz="1600" b="1" i="0" u="none" strike="noStrike" cap="none">
                <a:solidFill>
                  <a:srgbClr val="000000"/>
                </a:solidFill>
                <a:latin typeface="Roboto Mono"/>
                <a:ea typeface="Roboto Mono"/>
                <a:cs typeface="Roboto Mono"/>
                <a:sym typeface="Roboto Mono"/>
              </a:endParaRPr>
            </a:p>
          </p:txBody>
        </p:sp>
      </p:grpSp>
      <p:grpSp>
        <p:nvGrpSpPr>
          <p:cNvPr id="200" name="Google Shape;200;p20"/>
          <p:cNvGrpSpPr/>
          <p:nvPr/>
        </p:nvGrpSpPr>
        <p:grpSpPr>
          <a:xfrm>
            <a:off x="796985" y="2289129"/>
            <a:ext cx="7746921" cy="967265"/>
            <a:chOff x="751410" y="2339054"/>
            <a:chExt cx="7746921" cy="967265"/>
          </a:xfrm>
        </p:grpSpPr>
        <p:sp>
          <p:nvSpPr>
            <p:cNvPr id="201" name="Google Shape;201;p20"/>
            <p:cNvSpPr/>
            <p:nvPr/>
          </p:nvSpPr>
          <p:spPr>
            <a:xfrm>
              <a:off x="829672" y="2497543"/>
              <a:ext cx="563700" cy="572700"/>
            </a:xfrm>
            <a:prstGeom prst="ellipse">
              <a:avLst/>
            </a:prstGeom>
            <a:solidFill>
              <a:srgbClr val="A4C7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i="0" u="none" strike="noStrike" cap="none">
                <a:solidFill>
                  <a:srgbClr val="000000"/>
                </a:solidFill>
                <a:latin typeface="Roboto Mono"/>
                <a:ea typeface="Roboto Mono"/>
                <a:cs typeface="Roboto Mono"/>
                <a:sym typeface="Roboto Mono"/>
              </a:endParaRPr>
            </a:p>
          </p:txBody>
        </p:sp>
        <p:sp>
          <p:nvSpPr>
            <p:cNvPr id="202" name="Google Shape;202;p20"/>
            <p:cNvSpPr/>
            <p:nvPr/>
          </p:nvSpPr>
          <p:spPr>
            <a:xfrm>
              <a:off x="751410" y="2479627"/>
              <a:ext cx="688721" cy="619642"/>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i="0" u="none" strike="noStrike" cap="none">
                <a:solidFill>
                  <a:srgbClr val="000000"/>
                </a:solidFill>
                <a:latin typeface="Roboto Mono"/>
                <a:ea typeface="Roboto Mono"/>
                <a:cs typeface="Roboto Mono"/>
                <a:sym typeface="Roboto Mono"/>
              </a:endParaRPr>
            </a:p>
          </p:txBody>
        </p:sp>
        <p:sp>
          <p:nvSpPr>
            <p:cNvPr id="203" name="Google Shape;203;p20"/>
            <p:cNvSpPr/>
            <p:nvPr/>
          </p:nvSpPr>
          <p:spPr>
            <a:xfrm>
              <a:off x="1614404" y="2339054"/>
              <a:ext cx="6883927" cy="96726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i="0" u="none" strike="noStrike" cap="none">
                <a:solidFill>
                  <a:srgbClr val="000000"/>
                </a:solidFill>
                <a:latin typeface="Roboto Mono"/>
                <a:ea typeface="Roboto Mono"/>
                <a:cs typeface="Roboto Mono"/>
                <a:sym typeface="Roboto Mono"/>
              </a:endParaRPr>
            </a:p>
          </p:txBody>
        </p:sp>
        <p:sp>
          <p:nvSpPr>
            <p:cNvPr id="204" name="Google Shape;204;p20"/>
            <p:cNvSpPr/>
            <p:nvPr/>
          </p:nvSpPr>
          <p:spPr>
            <a:xfrm>
              <a:off x="1889027" y="2497543"/>
              <a:ext cx="60333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i="0" u="none" strike="noStrike" cap="none" dirty="0">
                  <a:solidFill>
                    <a:srgbClr val="000000"/>
                  </a:solidFill>
                  <a:latin typeface="Roboto Mono"/>
                  <a:ea typeface="Roboto Mono"/>
                  <a:cs typeface="Roboto Mono"/>
                  <a:sym typeface="Roboto Mono"/>
                </a:rPr>
                <a:t>Tất cả các phương thức trong interface không có thân hàm, luôn ở dạng public abstract mà không cần khai báo.</a:t>
              </a:r>
              <a:endParaRPr sz="1600" dirty="0">
                <a:latin typeface="Roboto Mono"/>
                <a:ea typeface="Roboto Mono"/>
                <a:cs typeface="Roboto Mono"/>
                <a:sym typeface="Roboto Mono"/>
              </a:endParaRPr>
            </a:p>
          </p:txBody>
        </p:sp>
        <p:sp>
          <p:nvSpPr>
            <p:cNvPr id="205" name="Google Shape;205;p20"/>
            <p:cNvSpPr txBox="1"/>
            <p:nvPr/>
          </p:nvSpPr>
          <p:spPr>
            <a:xfrm>
              <a:off x="905881" y="2620118"/>
              <a:ext cx="688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i="0" u="none" strike="noStrike" cap="none">
                  <a:solidFill>
                    <a:srgbClr val="000000"/>
                  </a:solidFill>
                  <a:latin typeface="Roboto Mono"/>
                  <a:ea typeface="Roboto Mono"/>
                  <a:cs typeface="Roboto Mono"/>
                  <a:sym typeface="Roboto Mono"/>
                </a:rPr>
                <a:t>02</a:t>
              </a:r>
              <a:endParaRPr sz="1600" b="1" i="0" u="none" strike="noStrike" cap="none">
                <a:solidFill>
                  <a:srgbClr val="000000"/>
                </a:solidFill>
                <a:latin typeface="Roboto Mono"/>
                <a:ea typeface="Roboto Mono"/>
                <a:cs typeface="Roboto Mono"/>
                <a:sym typeface="Roboto Mono"/>
              </a:endParaRPr>
            </a:p>
          </p:txBody>
        </p:sp>
      </p:grpSp>
      <p:grpSp>
        <p:nvGrpSpPr>
          <p:cNvPr id="206" name="Google Shape;206;p20"/>
          <p:cNvGrpSpPr/>
          <p:nvPr/>
        </p:nvGrpSpPr>
        <p:grpSpPr>
          <a:xfrm>
            <a:off x="874568" y="3657523"/>
            <a:ext cx="7707475" cy="895424"/>
            <a:chOff x="702336" y="3790612"/>
            <a:chExt cx="7707475" cy="967265"/>
          </a:xfrm>
        </p:grpSpPr>
        <p:sp>
          <p:nvSpPr>
            <p:cNvPr id="207" name="Google Shape;207;p20"/>
            <p:cNvSpPr/>
            <p:nvPr/>
          </p:nvSpPr>
          <p:spPr>
            <a:xfrm>
              <a:off x="780598" y="3858809"/>
              <a:ext cx="563700" cy="572700"/>
            </a:xfrm>
            <a:prstGeom prst="ellipse">
              <a:avLst/>
            </a:prstGeom>
            <a:solidFill>
              <a:srgbClr val="CDAC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i="0" u="none" strike="noStrike" cap="none">
                <a:solidFill>
                  <a:srgbClr val="000000"/>
                </a:solidFill>
                <a:latin typeface="Roboto Mono"/>
                <a:ea typeface="Roboto Mono"/>
                <a:cs typeface="Roboto Mono"/>
                <a:sym typeface="Roboto Mono"/>
              </a:endParaRPr>
            </a:p>
          </p:txBody>
        </p:sp>
        <p:sp>
          <p:nvSpPr>
            <p:cNvPr id="208" name="Google Shape;208;p20"/>
            <p:cNvSpPr/>
            <p:nvPr/>
          </p:nvSpPr>
          <p:spPr>
            <a:xfrm>
              <a:off x="702336" y="3840893"/>
              <a:ext cx="688721" cy="619642"/>
            </a:xfrm>
            <a:custGeom>
              <a:avLst/>
              <a:gdLst/>
              <a:ahLst/>
              <a:cxnLst/>
              <a:rect l="l" t="t" r="r" b="b"/>
              <a:pathLst>
                <a:path w="75229" h="64112" extrusionOk="0">
                  <a:moveTo>
                    <a:pt x="41887" y="4626"/>
                  </a:moveTo>
                  <a:cubicBezTo>
                    <a:pt x="47489" y="4626"/>
                    <a:pt x="53298" y="6884"/>
                    <a:pt x="58685" y="12306"/>
                  </a:cubicBezTo>
                  <a:cubicBezTo>
                    <a:pt x="58916" y="12537"/>
                    <a:pt x="59201" y="12635"/>
                    <a:pt x="59486" y="12635"/>
                  </a:cubicBezTo>
                  <a:cubicBezTo>
                    <a:pt x="60128" y="12635"/>
                    <a:pt x="60778" y="12139"/>
                    <a:pt x="60854" y="11543"/>
                  </a:cubicBezTo>
                  <a:cubicBezTo>
                    <a:pt x="66281" y="21275"/>
                    <a:pt x="68428" y="31323"/>
                    <a:pt x="62881" y="42286"/>
                  </a:cubicBezTo>
                  <a:cubicBezTo>
                    <a:pt x="57711" y="52502"/>
                    <a:pt x="48612" y="59031"/>
                    <a:pt x="38428" y="59031"/>
                  </a:cubicBezTo>
                  <a:cubicBezTo>
                    <a:pt x="34250" y="59031"/>
                    <a:pt x="29890" y="57932"/>
                    <a:pt x="25544" y="55538"/>
                  </a:cubicBezTo>
                  <a:cubicBezTo>
                    <a:pt x="1" y="41474"/>
                    <a:pt x="19257" y="4626"/>
                    <a:pt x="41887" y="4626"/>
                  </a:cubicBezTo>
                  <a:close/>
                  <a:moveTo>
                    <a:pt x="39305" y="0"/>
                  </a:moveTo>
                  <a:cubicBezTo>
                    <a:pt x="33188" y="0"/>
                    <a:pt x="26964" y="2142"/>
                    <a:pt x="21588" y="6508"/>
                  </a:cubicBezTo>
                  <a:cubicBezTo>
                    <a:pt x="8695" y="16981"/>
                    <a:pt x="1731" y="44074"/>
                    <a:pt x="16346" y="56116"/>
                  </a:cubicBezTo>
                  <a:cubicBezTo>
                    <a:pt x="22887" y="61508"/>
                    <a:pt x="30274" y="64112"/>
                    <a:pt x="37494" y="64112"/>
                  </a:cubicBezTo>
                  <a:cubicBezTo>
                    <a:pt x="47185" y="64112"/>
                    <a:pt x="56575" y="59419"/>
                    <a:pt x="63208" y="50482"/>
                  </a:cubicBezTo>
                  <a:cubicBezTo>
                    <a:pt x="72711" y="37655"/>
                    <a:pt x="75228" y="15749"/>
                    <a:pt x="60156" y="5941"/>
                  </a:cubicBezTo>
                  <a:cubicBezTo>
                    <a:pt x="59966" y="5816"/>
                    <a:pt x="59765" y="5761"/>
                    <a:pt x="59568" y="5761"/>
                  </a:cubicBezTo>
                  <a:cubicBezTo>
                    <a:pt x="58720" y="5761"/>
                    <a:pt x="57958" y="6786"/>
                    <a:pt x="58489" y="7609"/>
                  </a:cubicBezTo>
                  <a:cubicBezTo>
                    <a:pt x="58990" y="8382"/>
                    <a:pt x="59470" y="9167"/>
                    <a:pt x="59938" y="9941"/>
                  </a:cubicBezTo>
                  <a:cubicBezTo>
                    <a:pt x="54481" y="3368"/>
                    <a:pt x="46977" y="0"/>
                    <a:pt x="3930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i="0" u="none" strike="noStrike" cap="none">
                <a:solidFill>
                  <a:srgbClr val="000000"/>
                </a:solidFill>
                <a:latin typeface="Roboto Mono"/>
                <a:ea typeface="Roboto Mono"/>
                <a:cs typeface="Roboto Mono"/>
                <a:sym typeface="Roboto Mono"/>
              </a:endParaRPr>
            </a:p>
          </p:txBody>
        </p:sp>
        <p:sp>
          <p:nvSpPr>
            <p:cNvPr id="209" name="Google Shape;209;p20"/>
            <p:cNvSpPr/>
            <p:nvPr/>
          </p:nvSpPr>
          <p:spPr>
            <a:xfrm>
              <a:off x="1525884" y="3790612"/>
              <a:ext cx="6883927" cy="967265"/>
            </a:xfrm>
            <a:custGeom>
              <a:avLst/>
              <a:gdLst/>
              <a:ahLst/>
              <a:cxnLst/>
              <a:rect l="l" t="t" r="r" b="b"/>
              <a:pathLst>
                <a:path w="217932" h="80371" extrusionOk="0">
                  <a:moveTo>
                    <a:pt x="212766" y="4597"/>
                  </a:moveTo>
                  <a:lnTo>
                    <a:pt x="212766" y="4597"/>
                  </a:lnTo>
                  <a:cubicBezTo>
                    <a:pt x="209322" y="27657"/>
                    <a:pt x="210542" y="51884"/>
                    <a:pt x="210183" y="75184"/>
                  </a:cubicBezTo>
                  <a:cubicBezTo>
                    <a:pt x="204892" y="74597"/>
                    <a:pt x="199498" y="74402"/>
                    <a:pt x="194072" y="74402"/>
                  </a:cubicBezTo>
                  <a:cubicBezTo>
                    <a:pt x="183874" y="74402"/>
                    <a:pt x="173563" y="75091"/>
                    <a:pt x="163604" y="75162"/>
                  </a:cubicBezTo>
                  <a:cubicBezTo>
                    <a:pt x="146483" y="75304"/>
                    <a:pt x="129362" y="75413"/>
                    <a:pt x="112252" y="75609"/>
                  </a:cubicBezTo>
                  <a:cubicBezTo>
                    <a:pt x="77465" y="75990"/>
                    <a:pt x="42700" y="76557"/>
                    <a:pt x="7934" y="77309"/>
                  </a:cubicBezTo>
                  <a:cubicBezTo>
                    <a:pt x="7956" y="77243"/>
                    <a:pt x="7967" y="77178"/>
                    <a:pt x="7967" y="77102"/>
                  </a:cubicBezTo>
                  <a:cubicBezTo>
                    <a:pt x="7281" y="53856"/>
                    <a:pt x="6431" y="30153"/>
                    <a:pt x="4763" y="6929"/>
                  </a:cubicBezTo>
                  <a:lnTo>
                    <a:pt x="4763" y="6929"/>
                  </a:lnTo>
                  <a:cubicBezTo>
                    <a:pt x="11321" y="7723"/>
                    <a:pt x="18026" y="7953"/>
                    <a:pt x="24755" y="7953"/>
                  </a:cubicBezTo>
                  <a:cubicBezTo>
                    <a:pt x="33815" y="7953"/>
                    <a:pt x="42918" y="7536"/>
                    <a:pt x="51767" y="7518"/>
                  </a:cubicBezTo>
                  <a:cubicBezTo>
                    <a:pt x="69771" y="7463"/>
                    <a:pt x="87764" y="7245"/>
                    <a:pt x="105756" y="6995"/>
                  </a:cubicBezTo>
                  <a:cubicBezTo>
                    <a:pt x="141230" y="6515"/>
                    <a:pt x="177412" y="7572"/>
                    <a:pt x="212766" y="4597"/>
                  </a:cubicBezTo>
                  <a:close/>
                  <a:moveTo>
                    <a:pt x="194929" y="0"/>
                  </a:moveTo>
                  <a:cubicBezTo>
                    <a:pt x="165245" y="0"/>
                    <a:pt x="135363" y="1864"/>
                    <a:pt x="105756" y="2287"/>
                  </a:cubicBezTo>
                  <a:cubicBezTo>
                    <a:pt x="87764" y="2548"/>
                    <a:pt x="69771" y="2701"/>
                    <a:pt x="51767" y="2897"/>
                  </a:cubicBezTo>
                  <a:cubicBezTo>
                    <a:pt x="50665" y="2908"/>
                    <a:pt x="49560" y="2913"/>
                    <a:pt x="48452" y="2913"/>
                  </a:cubicBezTo>
                  <a:cubicBezTo>
                    <a:pt x="41424" y="2913"/>
                    <a:pt x="34264" y="2714"/>
                    <a:pt x="27117" y="2714"/>
                  </a:cubicBezTo>
                  <a:cubicBezTo>
                    <a:pt x="19386" y="2714"/>
                    <a:pt x="11670" y="2947"/>
                    <a:pt x="4153" y="3921"/>
                  </a:cubicBezTo>
                  <a:cubicBezTo>
                    <a:pt x="4028" y="3852"/>
                    <a:pt x="3891" y="3819"/>
                    <a:pt x="3754" y="3819"/>
                  </a:cubicBezTo>
                  <a:cubicBezTo>
                    <a:pt x="3545" y="3819"/>
                    <a:pt x="3337" y="3896"/>
                    <a:pt x="3172" y="4041"/>
                  </a:cubicBezTo>
                  <a:cubicBezTo>
                    <a:pt x="2769" y="4096"/>
                    <a:pt x="2355" y="4128"/>
                    <a:pt x="1951" y="4183"/>
                  </a:cubicBezTo>
                  <a:cubicBezTo>
                    <a:pt x="753" y="4368"/>
                    <a:pt x="753" y="6417"/>
                    <a:pt x="1951" y="6591"/>
                  </a:cubicBezTo>
                  <a:cubicBezTo>
                    <a:pt x="2180" y="6635"/>
                    <a:pt x="2420" y="6646"/>
                    <a:pt x="2660" y="6679"/>
                  </a:cubicBezTo>
                  <a:cubicBezTo>
                    <a:pt x="1" y="29630"/>
                    <a:pt x="753" y="54902"/>
                    <a:pt x="4066" y="77636"/>
                  </a:cubicBezTo>
                  <a:cubicBezTo>
                    <a:pt x="4213" y="78616"/>
                    <a:pt x="5003" y="79058"/>
                    <a:pt x="5834" y="79058"/>
                  </a:cubicBezTo>
                  <a:cubicBezTo>
                    <a:pt x="5927" y="79058"/>
                    <a:pt x="6021" y="79053"/>
                    <a:pt x="6114" y="79042"/>
                  </a:cubicBezTo>
                  <a:cubicBezTo>
                    <a:pt x="6252" y="79561"/>
                    <a:pt x="6719" y="79925"/>
                    <a:pt x="7256" y="79925"/>
                  </a:cubicBezTo>
                  <a:cubicBezTo>
                    <a:pt x="7271" y="79925"/>
                    <a:pt x="7287" y="79925"/>
                    <a:pt x="7302" y="79924"/>
                  </a:cubicBezTo>
                  <a:cubicBezTo>
                    <a:pt x="33436" y="80152"/>
                    <a:pt x="59563" y="80271"/>
                    <a:pt x="85684" y="80271"/>
                  </a:cubicBezTo>
                  <a:cubicBezTo>
                    <a:pt x="94541" y="80271"/>
                    <a:pt x="103397" y="80257"/>
                    <a:pt x="112252" y="80230"/>
                  </a:cubicBezTo>
                  <a:cubicBezTo>
                    <a:pt x="129373" y="80186"/>
                    <a:pt x="146494" y="80066"/>
                    <a:pt x="163615" y="79968"/>
                  </a:cubicBezTo>
                  <a:cubicBezTo>
                    <a:pt x="164117" y="79965"/>
                    <a:pt x="164619" y="79964"/>
                    <a:pt x="165123" y="79964"/>
                  </a:cubicBezTo>
                  <a:cubicBezTo>
                    <a:pt x="173618" y="79964"/>
                    <a:pt x="182366" y="80370"/>
                    <a:pt x="191058" y="80370"/>
                  </a:cubicBezTo>
                  <a:cubicBezTo>
                    <a:pt x="198550" y="80370"/>
                    <a:pt x="206001" y="80068"/>
                    <a:pt x="213212" y="78944"/>
                  </a:cubicBezTo>
                  <a:cubicBezTo>
                    <a:pt x="214139" y="78802"/>
                    <a:pt x="214553" y="77854"/>
                    <a:pt x="214455" y="76982"/>
                  </a:cubicBezTo>
                  <a:cubicBezTo>
                    <a:pt x="214520" y="76818"/>
                    <a:pt x="214553" y="76644"/>
                    <a:pt x="214575" y="76470"/>
                  </a:cubicBezTo>
                  <a:cubicBezTo>
                    <a:pt x="215294" y="52581"/>
                    <a:pt x="217931" y="27744"/>
                    <a:pt x="215403" y="3954"/>
                  </a:cubicBezTo>
                  <a:cubicBezTo>
                    <a:pt x="215381" y="3856"/>
                    <a:pt x="215348" y="3758"/>
                    <a:pt x="215316" y="3671"/>
                  </a:cubicBezTo>
                  <a:cubicBezTo>
                    <a:pt x="216231" y="2439"/>
                    <a:pt x="215741" y="347"/>
                    <a:pt x="213725" y="281"/>
                  </a:cubicBezTo>
                  <a:cubicBezTo>
                    <a:pt x="207471" y="84"/>
                    <a:pt x="201204" y="0"/>
                    <a:pt x="19492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i="0" u="none" strike="noStrike" cap="none" dirty="0">
                <a:solidFill>
                  <a:srgbClr val="000000"/>
                </a:solidFill>
                <a:latin typeface="Roboto Mono"/>
                <a:ea typeface="Roboto Mono"/>
                <a:cs typeface="Roboto Mono"/>
                <a:sym typeface="Roboto Mono"/>
              </a:endParaRPr>
            </a:p>
          </p:txBody>
        </p:sp>
        <p:sp>
          <p:nvSpPr>
            <p:cNvPr id="210" name="Google Shape;210;p20"/>
            <p:cNvSpPr/>
            <p:nvPr/>
          </p:nvSpPr>
          <p:spPr>
            <a:xfrm>
              <a:off x="1842518" y="3844820"/>
              <a:ext cx="64026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i="0" u="none" strike="noStrike" cap="none" dirty="0">
                  <a:solidFill>
                    <a:srgbClr val="000000"/>
                  </a:solidFill>
                  <a:latin typeface="Roboto Mono"/>
                  <a:ea typeface="Roboto Mono"/>
                  <a:cs typeface="Roboto Mono"/>
                  <a:sym typeface="Roboto Mono"/>
                </a:rPr>
                <a:t>Các thuộc tính trong interface luôn ở dạng public static final mà không cần khai báo, yêu cầu phải có giá trị</a:t>
              </a:r>
              <a:endParaRPr sz="1600" i="0" u="none" strike="noStrike" cap="none" dirty="0">
                <a:solidFill>
                  <a:srgbClr val="222C37"/>
                </a:solidFill>
                <a:latin typeface="Roboto Mono"/>
                <a:ea typeface="Roboto Mono"/>
                <a:cs typeface="Roboto Mono"/>
                <a:sym typeface="Roboto Mono"/>
              </a:endParaRPr>
            </a:p>
          </p:txBody>
        </p:sp>
        <p:sp>
          <p:nvSpPr>
            <p:cNvPr id="211" name="Google Shape;211;p20"/>
            <p:cNvSpPr txBox="1"/>
            <p:nvPr/>
          </p:nvSpPr>
          <p:spPr>
            <a:xfrm>
              <a:off x="868005" y="3968857"/>
              <a:ext cx="688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1" i="0" u="none" strike="noStrike" cap="none" dirty="0">
                  <a:solidFill>
                    <a:srgbClr val="000000"/>
                  </a:solidFill>
                  <a:latin typeface="Roboto Mono"/>
                  <a:ea typeface="Roboto Mono"/>
                  <a:cs typeface="Roboto Mono"/>
                  <a:sym typeface="Roboto Mono"/>
                </a:rPr>
                <a:t>03</a:t>
              </a:r>
              <a:endParaRPr sz="1600" b="1" i="0" u="none" strike="noStrike" cap="none" dirty="0">
                <a:solidFill>
                  <a:srgbClr val="00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
                                        <p:tgtEl>
                                          <p:spTgt spid="19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0"/>
                                        </p:tgtEl>
                                        <p:attrNameLst>
                                          <p:attrName>style.visibility</p:attrName>
                                        </p:attrNameLst>
                                      </p:cBhvr>
                                      <p:to>
                                        <p:strVal val="visible"/>
                                      </p:to>
                                    </p:set>
                                    <p:anim calcmode="lin" valueType="num">
                                      <p:cBhvr additive="base">
                                        <p:cTn id="12" dur="500"/>
                                        <p:tgtEl>
                                          <p:spTgt spid="20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6"/>
                                        </p:tgtEl>
                                        <p:attrNameLst>
                                          <p:attrName>style.visibility</p:attrName>
                                        </p:attrNameLst>
                                      </p:cBhvr>
                                      <p:to>
                                        <p:strVal val="visible"/>
                                      </p:to>
                                    </p:set>
                                    <p:anim calcmode="lin" valueType="num">
                                      <p:cBhvr additive="base">
                                        <p:cTn id="17" dur="500"/>
                                        <p:tgtEl>
                                          <p:spTgt spid="2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txBox="1"/>
          <p:nvPr/>
        </p:nvSpPr>
        <p:spPr>
          <a:xfrm>
            <a:off x="1139700" y="1573175"/>
            <a:ext cx="6864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p>
        </p:txBody>
      </p:sp>
      <p:grpSp>
        <p:nvGrpSpPr>
          <p:cNvPr id="287" name="Google Shape;287;p32"/>
          <p:cNvGrpSpPr/>
          <p:nvPr/>
        </p:nvGrpSpPr>
        <p:grpSpPr>
          <a:xfrm>
            <a:off x="831506" y="1198872"/>
            <a:ext cx="6440548" cy="3132469"/>
            <a:chOff x="1650211" y="1415000"/>
            <a:chExt cx="3852002" cy="3233350"/>
          </a:xfrm>
        </p:grpSpPr>
        <p:sp>
          <p:nvSpPr>
            <p:cNvPr id="288" name="Google Shape;288;p32"/>
            <p:cNvSpPr/>
            <p:nvPr/>
          </p:nvSpPr>
          <p:spPr>
            <a:xfrm>
              <a:off x="1655613" y="1468950"/>
              <a:ext cx="3846600" cy="3179400"/>
            </a:xfrm>
            <a:prstGeom prst="roundRect">
              <a:avLst>
                <a:gd name="adj" fmla="val 785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2"/>
            <p:cNvSpPr/>
            <p:nvPr/>
          </p:nvSpPr>
          <p:spPr>
            <a:xfrm>
              <a:off x="1650211" y="1415000"/>
              <a:ext cx="3792300" cy="3179400"/>
            </a:xfrm>
            <a:prstGeom prst="roundRect">
              <a:avLst>
                <a:gd name="adj" fmla="val 7854"/>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2"/>
            <p:cNvSpPr/>
            <p:nvPr/>
          </p:nvSpPr>
          <p:spPr>
            <a:xfrm>
              <a:off x="1777875" y="1607150"/>
              <a:ext cx="3482700" cy="2795100"/>
            </a:xfrm>
            <a:prstGeom prst="roundRect">
              <a:avLst>
                <a:gd name="adj" fmla="val 7854"/>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 name="Google Shape;291;p32"/>
          <p:cNvGrpSpPr/>
          <p:nvPr/>
        </p:nvGrpSpPr>
        <p:grpSpPr>
          <a:xfrm>
            <a:off x="7334561" y="1817400"/>
            <a:ext cx="1531982" cy="2878728"/>
            <a:chOff x="5612100" y="1720700"/>
            <a:chExt cx="1531982" cy="2878728"/>
          </a:xfrm>
        </p:grpSpPr>
        <p:sp>
          <p:nvSpPr>
            <p:cNvPr id="292" name="Google Shape;292;p32"/>
            <p:cNvSpPr/>
            <p:nvPr/>
          </p:nvSpPr>
          <p:spPr>
            <a:xfrm>
              <a:off x="6000389" y="4412020"/>
              <a:ext cx="389228" cy="187408"/>
            </a:xfrm>
            <a:custGeom>
              <a:avLst/>
              <a:gdLst/>
              <a:ahLst/>
              <a:cxnLst/>
              <a:rect l="l" t="t" r="r" b="b"/>
              <a:pathLst>
                <a:path w="6266" h="3017" extrusionOk="0">
                  <a:moveTo>
                    <a:pt x="5809" y="0"/>
                  </a:moveTo>
                  <a:cubicBezTo>
                    <a:pt x="5807" y="0"/>
                    <a:pt x="5807" y="0"/>
                    <a:pt x="5807" y="0"/>
                  </a:cubicBezTo>
                  <a:lnTo>
                    <a:pt x="2359" y="2209"/>
                  </a:lnTo>
                  <a:cubicBezTo>
                    <a:pt x="2332" y="2209"/>
                    <a:pt x="2304" y="2209"/>
                    <a:pt x="2277" y="2209"/>
                  </a:cubicBezTo>
                  <a:cubicBezTo>
                    <a:pt x="234" y="2209"/>
                    <a:pt x="1" y="3017"/>
                    <a:pt x="1" y="3017"/>
                  </a:cubicBezTo>
                  <a:lnTo>
                    <a:pt x="4498" y="3017"/>
                  </a:lnTo>
                  <a:lnTo>
                    <a:pt x="5807" y="1509"/>
                  </a:lnTo>
                  <a:lnTo>
                    <a:pt x="5807" y="3017"/>
                  </a:lnTo>
                  <a:lnTo>
                    <a:pt x="6245" y="3017"/>
                  </a:lnTo>
                  <a:cubicBezTo>
                    <a:pt x="6245" y="3017"/>
                    <a:pt x="6223" y="1729"/>
                    <a:pt x="6245" y="856"/>
                  </a:cubicBezTo>
                  <a:cubicBezTo>
                    <a:pt x="6266" y="16"/>
                    <a:pt x="5842" y="0"/>
                    <a:pt x="58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2"/>
            <p:cNvSpPr/>
            <p:nvPr/>
          </p:nvSpPr>
          <p:spPr>
            <a:xfrm>
              <a:off x="6134995" y="4300707"/>
              <a:ext cx="226108" cy="249774"/>
            </a:xfrm>
            <a:custGeom>
              <a:avLst/>
              <a:gdLst/>
              <a:ahLst/>
              <a:cxnLst/>
              <a:rect l="l" t="t" r="r" b="b"/>
              <a:pathLst>
                <a:path w="3640" h="4021" extrusionOk="0">
                  <a:moveTo>
                    <a:pt x="1890" y="0"/>
                  </a:moveTo>
                  <a:lnTo>
                    <a:pt x="2152" y="1792"/>
                  </a:lnTo>
                  <a:lnTo>
                    <a:pt x="1" y="4020"/>
                  </a:lnTo>
                  <a:lnTo>
                    <a:pt x="991" y="4020"/>
                  </a:lnTo>
                  <a:cubicBezTo>
                    <a:pt x="1454" y="4020"/>
                    <a:pt x="1899" y="3850"/>
                    <a:pt x="2241" y="3537"/>
                  </a:cubicBezTo>
                  <a:cubicBezTo>
                    <a:pt x="2704" y="3117"/>
                    <a:pt x="3327" y="2468"/>
                    <a:pt x="3640" y="1792"/>
                  </a:cubicBezTo>
                  <a:lnTo>
                    <a:pt x="3640" y="669"/>
                  </a:lnTo>
                  <a:lnTo>
                    <a:pt x="1890" y="0"/>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2"/>
            <p:cNvSpPr/>
            <p:nvPr/>
          </p:nvSpPr>
          <p:spPr>
            <a:xfrm>
              <a:off x="6096856" y="2706674"/>
              <a:ext cx="301084" cy="1656363"/>
            </a:xfrm>
            <a:custGeom>
              <a:avLst/>
              <a:gdLst/>
              <a:ahLst/>
              <a:cxnLst/>
              <a:rect l="l" t="t" r="r" b="b"/>
              <a:pathLst>
                <a:path w="4847" h="26665" extrusionOk="0">
                  <a:moveTo>
                    <a:pt x="1579" y="0"/>
                  </a:moveTo>
                  <a:cubicBezTo>
                    <a:pt x="1579" y="0"/>
                    <a:pt x="0" y="3823"/>
                    <a:pt x="866" y="14554"/>
                  </a:cubicBezTo>
                  <a:cubicBezTo>
                    <a:pt x="1733" y="25286"/>
                    <a:pt x="1993" y="26664"/>
                    <a:pt x="1993" y="26664"/>
                  </a:cubicBezTo>
                  <a:lnTo>
                    <a:pt x="4847" y="26619"/>
                  </a:lnTo>
                  <a:lnTo>
                    <a:pt x="418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2"/>
            <p:cNvSpPr/>
            <p:nvPr/>
          </p:nvSpPr>
          <p:spPr>
            <a:xfrm>
              <a:off x="6754854" y="4412020"/>
              <a:ext cx="389228" cy="187408"/>
            </a:xfrm>
            <a:custGeom>
              <a:avLst/>
              <a:gdLst/>
              <a:ahLst/>
              <a:cxnLst/>
              <a:rect l="l" t="t" r="r" b="b"/>
              <a:pathLst>
                <a:path w="6266" h="3017" extrusionOk="0">
                  <a:moveTo>
                    <a:pt x="456" y="0"/>
                  </a:moveTo>
                  <a:cubicBezTo>
                    <a:pt x="423" y="0"/>
                    <a:pt x="0" y="16"/>
                    <a:pt x="22" y="856"/>
                  </a:cubicBezTo>
                  <a:cubicBezTo>
                    <a:pt x="43" y="1729"/>
                    <a:pt x="22" y="3017"/>
                    <a:pt x="22" y="3017"/>
                  </a:cubicBezTo>
                  <a:lnTo>
                    <a:pt x="458" y="3017"/>
                  </a:lnTo>
                  <a:lnTo>
                    <a:pt x="458" y="1509"/>
                  </a:lnTo>
                  <a:lnTo>
                    <a:pt x="1768" y="3017"/>
                  </a:lnTo>
                  <a:lnTo>
                    <a:pt x="6265" y="3017"/>
                  </a:lnTo>
                  <a:cubicBezTo>
                    <a:pt x="6265" y="3017"/>
                    <a:pt x="6031" y="2209"/>
                    <a:pt x="3989" y="2209"/>
                  </a:cubicBezTo>
                  <a:cubicBezTo>
                    <a:pt x="3962" y="2209"/>
                    <a:pt x="3935" y="2209"/>
                    <a:pt x="3907" y="2209"/>
                  </a:cubicBezTo>
                  <a:lnTo>
                    <a:pt x="458" y="0"/>
                  </a:lnTo>
                  <a:cubicBezTo>
                    <a:pt x="458" y="0"/>
                    <a:pt x="457" y="0"/>
                    <a:pt x="4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2"/>
            <p:cNvSpPr/>
            <p:nvPr/>
          </p:nvSpPr>
          <p:spPr>
            <a:xfrm>
              <a:off x="6713422" y="4221881"/>
              <a:ext cx="296052" cy="328602"/>
            </a:xfrm>
            <a:custGeom>
              <a:avLst/>
              <a:gdLst/>
              <a:ahLst/>
              <a:cxnLst/>
              <a:rect l="l" t="t" r="r" b="b"/>
              <a:pathLst>
                <a:path w="4766" h="5290" extrusionOk="0">
                  <a:moveTo>
                    <a:pt x="1752" y="0"/>
                  </a:moveTo>
                  <a:lnTo>
                    <a:pt x="1" y="669"/>
                  </a:lnTo>
                  <a:lnTo>
                    <a:pt x="1125" y="3061"/>
                  </a:lnTo>
                  <a:cubicBezTo>
                    <a:pt x="1439" y="3737"/>
                    <a:pt x="2061" y="4386"/>
                    <a:pt x="2524" y="4806"/>
                  </a:cubicBezTo>
                  <a:cubicBezTo>
                    <a:pt x="2867" y="5119"/>
                    <a:pt x="3313" y="5289"/>
                    <a:pt x="3775" y="5289"/>
                  </a:cubicBezTo>
                  <a:lnTo>
                    <a:pt x="4765" y="5289"/>
                  </a:lnTo>
                  <a:lnTo>
                    <a:pt x="2613" y="3061"/>
                  </a:lnTo>
                  <a:lnTo>
                    <a:pt x="1752" y="0"/>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2"/>
            <p:cNvSpPr/>
            <p:nvPr/>
          </p:nvSpPr>
          <p:spPr>
            <a:xfrm>
              <a:off x="6196615" y="2706674"/>
              <a:ext cx="712798" cy="1663507"/>
            </a:xfrm>
            <a:custGeom>
              <a:avLst/>
              <a:gdLst/>
              <a:ahLst/>
              <a:cxnLst/>
              <a:rect l="l" t="t" r="r" b="b"/>
              <a:pathLst>
                <a:path w="11475" h="26780" extrusionOk="0">
                  <a:moveTo>
                    <a:pt x="808" y="0"/>
                  </a:moveTo>
                  <a:lnTo>
                    <a:pt x="0" y="2059"/>
                  </a:lnTo>
                  <a:lnTo>
                    <a:pt x="8424" y="26779"/>
                  </a:lnTo>
                  <a:lnTo>
                    <a:pt x="11475" y="26619"/>
                  </a:lnTo>
                  <a:cubicBezTo>
                    <a:pt x="11475" y="26619"/>
                    <a:pt x="8337" y="13173"/>
                    <a:pt x="6729" y="7480"/>
                  </a:cubicBezTo>
                  <a:cubicBezTo>
                    <a:pt x="5250" y="2239"/>
                    <a:pt x="4412" y="0"/>
                    <a:pt x="441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2"/>
            <p:cNvSpPr/>
            <p:nvPr/>
          </p:nvSpPr>
          <p:spPr>
            <a:xfrm>
              <a:off x="6272769" y="3059807"/>
              <a:ext cx="102121" cy="283504"/>
            </a:xfrm>
            <a:custGeom>
              <a:avLst/>
              <a:gdLst/>
              <a:ahLst/>
              <a:cxnLst/>
              <a:rect l="l" t="t" r="r" b="b"/>
              <a:pathLst>
                <a:path w="1644" h="4564" extrusionOk="0">
                  <a:moveTo>
                    <a:pt x="31" y="0"/>
                  </a:moveTo>
                  <a:cubicBezTo>
                    <a:pt x="29" y="0"/>
                    <a:pt x="26" y="1"/>
                    <a:pt x="23" y="2"/>
                  </a:cubicBezTo>
                  <a:cubicBezTo>
                    <a:pt x="8" y="7"/>
                    <a:pt x="1" y="23"/>
                    <a:pt x="7" y="37"/>
                  </a:cubicBezTo>
                  <a:lnTo>
                    <a:pt x="1585" y="4546"/>
                  </a:lnTo>
                  <a:cubicBezTo>
                    <a:pt x="1590" y="4556"/>
                    <a:pt x="1600" y="4563"/>
                    <a:pt x="1612" y="4563"/>
                  </a:cubicBezTo>
                  <a:cubicBezTo>
                    <a:pt x="1615" y="4563"/>
                    <a:pt x="1617" y="4563"/>
                    <a:pt x="1620" y="4562"/>
                  </a:cubicBezTo>
                  <a:cubicBezTo>
                    <a:pt x="1635" y="4557"/>
                    <a:pt x="1644" y="4541"/>
                    <a:pt x="1638" y="4527"/>
                  </a:cubicBezTo>
                  <a:lnTo>
                    <a:pt x="59" y="19"/>
                  </a:lnTo>
                  <a:cubicBezTo>
                    <a:pt x="55" y="7"/>
                    <a:pt x="43" y="0"/>
                    <a:pt x="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2"/>
            <p:cNvSpPr/>
            <p:nvPr/>
          </p:nvSpPr>
          <p:spPr>
            <a:xfrm>
              <a:off x="6143754" y="1819652"/>
              <a:ext cx="558312" cy="332701"/>
            </a:xfrm>
            <a:custGeom>
              <a:avLst/>
              <a:gdLst/>
              <a:ahLst/>
              <a:cxnLst/>
              <a:rect l="l" t="t" r="r" b="b"/>
              <a:pathLst>
                <a:path w="8988" h="5356" extrusionOk="0">
                  <a:moveTo>
                    <a:pt x="7444" y="1"/>
                  </a:moveTo>
                  <a:lnTo>
                    <a:pt x="2354" y="525"/>
                  </a:lnTo>
                  <a:cubicBezTo>
                    <a:pt x="2354" y="525"/>
                    <a:pt x="2052" y="1763"/>
                    <a:pt x="854" y="2171"/>
                  </a:cubicBezTo>
                  <a:cubicBezTo>
                    <a:pt x="0" y="2463"/>
                    <a:pt x="280" y="3679"/>
                    <a:pt x="280" y="3679"/>
                  </a:cubicBezTo>
                  <a:cubicBezTo>
                    <a:pt x="2339" y="5022"/>
                    <a:pt x="4483" y="5355"/>
                    <a:pt x="6106" y="5355"/>
                  </a:cubicBezTo>
                  <a:cubicBezTo>
                    <a:pt x="7708" y="5355"/>
                    <a:pt x="8801" y="5030"/>
                    <a:pt x="8801" y="5030"/>
                  </a:cubicBezTo>
                  <a:cubicBezTo>
                    <a:pt x="8988" y="3656"/>
                    <a:pt x="7425" y="3793"/>
                    <a:pt x="7666" y="2375"/>
                  </a:cubicBezTo>
                  <a:cubicBezTo>
                    <a:pt x="7901" y="990"/>
                    <a:pt x="7444" y="1"/>
                    <a:pt x="74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2"/>
            <p:cNvSpPr/>
            <p:nvPr/>
          </p:nvSpPr>
          <p:spPr>
            <a:xfrm>
              <a:off x="6279043" y="1720700"/>
              <a:ext cx="349846" cy="306985"/>
            </a:xfrm>
            <a:custGeom>
              <a:avLst/>
              <a:gdLst/>
              <a:ahLst/>
              <a:cxnLst/>
              <a:rect l="l" t="t" r="r" b="b"/>
              <a:pathLst>
                <a:path w="5632" h="4942" extrusionOk="0">
                  <a:moveTo>
                    <a:pt x="2759" y="1"/>
                  </a:moveTo>
                  <a:cubicBezTo>
                    <a:pt x="1465" y="1"/>
                    <a:pt x="352" y="885"/>
                    <a:pt x="185" y="2112"/>
                  </a:cubicBezTo>
                  <a:cubicBezTo>
                    <a:pt x="1" y="3462"/>
                    <a:pt x="1030" y="4717"/>
                    <a:pt x="2483" y="4914"/>
                  </a:cubicBezTo>
                  <a:cubicBezTo>
                    <a:pt x="2614" y="4932"/>
                    <a:pt x="2744" y="4941"/>
                    <a:pt x="2873" y="4941"/>
                  </a:cubicBezTo>
                  <a:cubicBezTo>
                    <a:pt x="4168" y="4941"/>
                    <a:pt x="5281" y="4057"/>
                    <a:pt x="5447" y="2829"/>
                  </a:cubicBezTo>
                  <a:cubicBezTo>
                    <a:pt x="5631" y="1479"/>
                    <a:pt x="4602" y="224"/>
                    <a:pt x="3149" y="27"/>
                  </a:cubicBezTo>
                  <a:cubicBezTo>
                    <a:pt x="3018" y="9"/>
                    <a:pt x="2888" y="1"/>
                    <a:pt x="2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2"/>
            <p:cNvSpPr/>
            <p:nvPr/>
          </p:nvSpPr>
          <p:spPr>
            <a:xfrm>
              <a:off x="6344389" y="2000100"/>
              <a:ext cx="124546" cy="251327"/>
            </a:xfrm>
            <a:custGeom>
              <a:avLst/>
              <a:gdLst/>
              <a:ahLst/>
              <a:cxnLst/>
              <a:rect l="l" t="t" r="r" b="b"/>
              <a:pathLst>
                <a:path w="2005" h="4046" extrusionOk="0">
                  <a:moveTo>
                    <a:pt x="2005" y="0"/>
                  </a:moveTo>
                  <a:lnTo>
                    <a:pt x="602" y="234"/>
                  </a:lnTo>
                  <a:lnTo>
                    <a:pt x="0" y="3787"/>
                  </a:lnTo>
                  <a:lnTo>
                    <a:pt x="1951" y="4045"/>
                  </a:lnTo>
                  <a:lnTo>
                    <a:pt x="2005" y="0"/>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2"/>
            <p:cNvSpPr/>
            <p:nvPr/>
          </p:nvSpPr>
          <p:spPr>
            <a:xfrm>
              <a:off x="6359981" y="2030226"/>
              <a:ext cx="94294" cy="112992"/>
            </a:xfrm>
            <a:custGeom>
              <a:avLst/>
              <a:gdLst/>
              <a:ahLst/>
              <a:cxnLst/>
              <a:rect l="l" t="t" r="r" b="b"/>
              <a:pathLst>
                <a:path w="1518" h="1819" extrusionOk="0">
                  <a:moveTo>
                    <a:pt x="313" y="0"/>
                  </a:moveTo>
                  <a:lnTo>
                    <a:pt x="0" y="1818"/>
                  </a:lnTo>
                  <a:lnTo>
                    <a:pt x="1517" y="694"/>
                  </a:lnTo>
                  <a:lnTo>
                    <a:pt x="313" y="0"/>
                  </a:lnTo>
                  <a:close/>
                </a:path>
              </a:pathLst>
            </a:custGeom>
            <a:solidFill>
              <a:srgbClr val="D789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2"/>
            <p:cNvSpPr/>
            <p:nvPr/>
          </p:nvSpPr>
          <p:spPr>
            <a:xfrm>
              <a:off x="6244879" y="1901956"/>
              <a:ext cx="94108" cy="95537"/>
            </a:xfrm>
            <a:custGeom>
              <a:avLst/>
              <a:gdLst/>
              <a:ahLst/>
              <a:cxnLst/>
              <a:rect l="l" t="t" r="r" b="b"/>
              <a:pathLst>
                <a:path w="1515" h="1538" extrusionOk="0">
                  <a:moveTo>
                    <a:pt x="836" y="1"/>
                  </a:moveTo>
                  <a:cubicBezTo>
                    <a:pt x="785" y="1"/>
                    <a:pt x="731" y="9"/>
                    <a:pt x="672" y="28"/>
                  </a:cubicBezTo>
                  <a:cubicBezTo>
                    <a:pt x="0" y="241"/>
                    <a:pt x="485" y="1354"/>
                    <a:pt x="1122" y="1525"/>
                  </a:cubicBezTo>
                  <a:cubicBezTo>
                    <a:pt x="1153" y="1533"/>
                    <a:pt x="1184" y="1537"/>
                    <a:pt x="1215" y="1537"/>
                  </a:cubicBezTo>
                  <a:cubicBezTo>
                    <a:pt x="1368" y="1537"/>
                    <a:pt x="1502" y="1440"/>
                    <a:pt x="1507" y="1309"/>
                  </a:cubicBezTo>
                  <a:cubicBezTo>
                    <a:pt x="1514" y="1058"/>
                    <a:pt x="1481" y="806"/>
                    <a:pt x="1393" y="564"/>
                  </a:cubicBezTo>
                  <a:cubicBezTo>
                    <a:pt x="1291" y="282"/>
                    <a:pt x="1126" y="1"/>
                    <a:pt x="836" y="1"/>
                  </a:cubicBezTo>
                  <a:close/>
                </a:path>
              </a:pathLst>
            </a:custGeom>
            <a:solidFill>
              <a:srgbClr val="D789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2"/>
            <p:cNvSpPr/>
            <p:nvPr/>
          </p:nvSpPr>
          <p:spPr>
            <a:xfrm>
              <a:off x="6277863" y="1745050"/>
              <a:ext cx="344752" cy="341833"/>
            </a:xfrm>
            <a:custGeom>
              <a:avLst/>
              <a:gdLst/>
              <a:ahLst/>
              <a:cxnLst/>
              <a:rect l="l" t="t" r="r" b="b"/>
              <a:pathLst>
                <a:path w="5550" h="5503" extrusionOk="0">
                  <a:moveTo>
                    <a:pt x="2327" y="1"/>
                  </a:moveTo>
                  <a:cubicBezTo>
                    <a:pt x="2264" y="1"/>
                    <a:pt x="2200" y="3"/>
                    <a:pt x="2137" y="7"/>
                  </a:cubicBezTo>
                  <a:cubicBezTo>
                    <a:pt x="1506" y="54"/>
                    <a:pt x="670" y="332"/>
                    <a:pt x="418" y="1439"/>
                  </a:cubicBezTo>
                  <a:cubicBezTo>
                    <a:pt x="1" y="3281"/>
                    <a:pt x="94" y="4506"/>
                    <a:pt x="900" y="5136"/>
                  </a:cubicBezTo>
                  <a:cubicBezTo>
                    <a:pt x="1212" y="5379"/>
                    <a:pt x="1544" y="5502"/>
                    <a:pt x="1927" y="5502"/>
                  </a:cubicBezTo>
                  <a:cubicBezTo>
                    <a:pt x="2238" y="5502"/>
                    <a:pt x="2582" y="5421"/>
                    <a:pt x="2975" y="5258"/>
                  </a:cubicBezTo>
                  <a:cubicBezTo>
                    <a:pt x="3302" y="5123"/>
                    <a:pt x="3789" y="4534"/>
                    <a:pt x="3919" y="4188"/>
                  </a:cubicBezTo>
                  <a:lnTo>
                    <a:pt x="4297" y="3224"/>
                  </a:lnTo>
                  <a:cubicBezTo>
                    <a:pt x="4297" y="3224"/>
                    <a:pt x="5550" y="1120"/>
                    <a:pt x="3499" y="248"/>
                  </a:cubicBezTo>
                  <a:cubicBezTo>
                    <a:pt x="3129" y="91"/>
                    <a:pt x="2728" y="1"/>
                    <a:pt x="2327" y="1"/>
                  </a:cubicBez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2"/>
            <p:cNvSpPr/>
            <p:nvPr/>
          </p:nvSpPr>
          <p:spPr>
            <a:xfrm>
              <a:off x="6338861" y="1933263"/>
              <a:ext cx="20996" cy="36152"/>
            </a:xfrm>
            <a:custGeom>
              <a:avLst/>
              <a:gdLst/>
              <a:ahLst/>
              <a:cxnLst/>
              <a:rect l="l" t="t" r="r" b="b"/>
              <a:pathLst>
                <a:path w="338" h="582" extrusionOk="0">
                  <a:moveTo>
                    <a:pt x="306" y="1"/>
                  </a:moveTo>
                  <a:cubicBezTo>
                    <a:pt x="297" y="1"/>
                    <a:pt x="289" y="5"/>
                    <a:pt x="283" y="12"/>
                  </a:cubicBezTo>
                  <a:lnTo>
                    <a:pt x="6" y="403"/>
                  </a:lnTo>
                  <a:cubicBezTo>
                    <a:pt x="1" y="409"/>
                    <a:pt x="0" y="416"/>
                    <a:pt x="1" y="424"/>
                  </a:cubicBezTo>
                  <a:cubicBezTo>
                    <a:pt x="3" y="431"/>
                    <a:pt x="7" y="437"/>
                    <a:pt x="13" y="441"/>
                  </a:cubicBezTo>
                  <a:lnTo>
                    <a:pt x="223" y="577"/>
                  </a:lnTo>
                  <a:cubicBezTo>
                    <a:pt x="228" y="580"/>
                    <a:pt x="234" y="581"/>
                    <a:pt x="238" y="581"/>
                  </a:cubicBezTo>
                  <a:cubicBezTo>
                    <a:pt x="248" y="581"/>
                    <a:pt x="257" y="577"/>
                    <a:pt x="261" y="568"/>
                  </a:cubicBezTo>
                  <a:cubicBezTo>
                    <a:pt x="269" y="555"/>
                    <a:pt x="266" y="539"/>
                    <a:pt x="253" y="530"/>
                  </a:cubicBezTo>
                  <a:lnTo>
                    <a:pt x="67" y="410"/>
                  </a:lnTo>
                  <a:lnTo>
                    <a:pt x="329" y="44"/>
                  </a:lnTo>
                  <a:cubicBezTo>
                    <a:pt x="337" y="31"/>
                    <a:pt x="334" y="15"/>
                    <a:pt x="321" y="6"/>
                  </a:cubicBezTo>
                  <a:cubicBezTo>
                    <a:pt x="317" y="3"/>
                    <a:pt x="311" y="1"/>
                    <a:pt x="3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2"/>
            <p:cNvSpPr/>
            <p:nvPr/>
          </p:nvSpPr>
          <p:spPr>
            <a:xfrm>
              <a:off x="6296311" y="1820521"/>
              <a:ext cx="61869" cy="24226"/>
            </a:xfrm>
            <a:custGeom>
              <a:avLst/>
              <a:gdLst/>
              <a:ahLst/>
              <a:cxnLst/>
              <a:rect l="l" t="t" r="r" b="b"/>
              <a:pathLst>
                <a:path w="996" h="390" extrusionOk="0">
                  <a:moveTo>
                    <a:pt x="559" y="0"/>
                  </a:moveTo>
                  <a:cubicBezTo>
                    <a:pt x="558" y="0"/>
                    <a:pt x="557" y="0"/>
                    <a:pt x="555" y="0"/>
                  </a:cubicBezTo>
                  <a:cubicBezTo>
                    <a:pt x="285" y="2"/>
                    <a:pt x="123" y="110"/>
                    <a:pt x="44" y="181"/>
                  </a:cubicBezTo>
                  <a:cubicBezTo>
                    <a:pt x="6" y="218"/>
                    <a:pt x="0" y="270"/>
                    <a:pt x="28" y="314"/>
                  </a:cubicBezTo>
                  <a:cubicBezTo>
                    <a:pt x="56" y="361"/>
                    <a:pt x="115" y="389"/>
                    <a:pt x="175" y="389"/>
                  </a:cubicBezTo>
                  <a:cubicBezTo>
                    <a:pt x="188" y="389"/>
                    <a:pt x="201" y="388"/>
                    <a:pt x="213" y="386"/>
                  </a:cubicBezTo>
                  <a:cubicBezTo>
                    <a:pt x="305" y="368"/>
                    <a:pt x="404" y="364"/>
                    <a:pt x="535" y="364"/>
                  </a:cubicBezTo>
                  <a:cubicBezTo>
                    <a:pt x="586" y="364"/>
                    <a:pt x="642" y="365"/>
                    <a:pt x="704" y="365"/>
                  </a:cubicBezTo>
                  <a:cubicBezTo>
                    <a:pt x="705" y="365"/>
                    <a:pt x="706" y="365"/>
                    <a:pt x="707" y="365"/>
                  </a:cubicBezTo>
                  <a:cubicBezTo>
                    <a:pt x="996" y="365"/>
                    <a:pt x="943" y="174"/>
                    <a:pt x="943" y="174"/>
                  </a:cubicBezTo>
                  <a:cubicBezTo>
                    <a:pt x="943" y="174"/>
                    <a:pt x="903" y="0"/>
                    <a:pt x="5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2"/>
            <p:cNvSpPr/>
            <p:nvPr/>
          </p:nvSpPr>
          <p:spPr>
            <a:xfrm>
              <a:off x="6398803" y="1829093"/>
              <a:ext cx="96220" cy="39507"/>
            </a:xfrm>
            <a:custGeom>
              <a:avLst/>
              <a:gdLst/>
              <a:ahLst/>
              <a:cxnLst/>
              <a:rect l="l" t="t" r="r" b="b"/>
              <a:pathLst>
                <a:path w="1549" h="636" extrusionOk="0">
                  <a:moveTo>
                    <a:pt x="399" y="1"/>
                  </a:moveTo>
                  <a:cubicBezTo>
                    <a:pt x="176" y="1"/>
                    <a:pt x="120" y="87"/>
                    <a:pt x="120" y="87"/>
                  </a:cubicBezTo>
                  <a:cubicBezTo>
                    <a:pt x="120" y="87"/>
                    <a:pt x="0" y="259"/>
                    <a:pt x="397" y="347"/>
                  </a:cubicBezTo>
                  <a:cubicBezTo>
                    <a:pt x="701" y="414"/>
                    <a:pt x="1056" y="548"/>
                    <a:pt x="1222" y="611"/>
                  </a:cubicBezTo>
                  <a:cubicBezTo>
                    <a:pt x="1265" y="627"/>
                    <a:pt x="1311" y="635"/>
                    <a:pt x="1355" y="635"/>
                  </a:cubicBezTo>
                  <a:cubicBezTo>
                    <a:pt x="1409" y="635"/>
                    <a:pt x="1460" y="623"/>
                    <a:pt x="1494" y="600"/>
                  </a:cubicBezTo>
                  <a:cubicBezTo>
                    <a:pt x="1542" y="564"/>
                    <a:pt x="1548" y="512"/>
                    <a:pt x="1504" y="465"/>
                  </a:cubicBezTo>
                  <a:cubicBezTo>
                    <a:pt x="1417" y="370"/>
                    <a:pt x="1062" y="122"/>
                    <a:pt x="694" y="39"/>
                  </a:cubicBezTo>
                  <a:cubicBezTo>
                    <a:pt x="573" y="11"/>
                    <a:pt x="476" y="1"/>
                    <a:pt x="3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2"/>
            <p:cNvSpPr/>
            <p:nvPr/>
          </p:nvSpPr>
          <p:spPr>
            <a:xfrm>
              <a:off x="6389983" y="1895061"/>
              <a:ext cx="74106" cy="35780"/>
            </a:xfrm>
            <a:custGeom>
              <a:avLst/>
              <a:gdLst/>
              <a:ahLst/>
              <a:cxnLst/>
              <a:rect l="l" t="t" r="r" b="b"/>
              <a:pathLst>
                <a:path w="1193" h="576" extrusionOk="0">
                  <a:moveTo>
                    <a:pt x="506" y="0"/>
                  </a:moveTo>
                  <a:cubicBezTo>
                    <a:pt x="136" y="0"/>
                    <a:pt x="1" y="330"/>
                    <a:pt x="1" y="330"/>
                  </a:cubicBezTo>
                  <a:cubicBezTo>
                    <a:pt x="223" y="513"/>
                    <a:pt x="425" y="575"/>
                    <a:pt x="596" y="575"/>
                  </a:cubicBezTo>
                  <a:cubicBezTo>
                    <a:pt x="964" y="575"/>
                    <a:pt x="1192" y="287"/>
                    <a:pt x="1192" y="287"/>
                  </a:cubicBezTo>
                  <a:cubicBezTo>
                    <a:pt x="905" y="73"/>
                    <a:pt x="680" y="0"/>
                    <a:pt x="50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2"/>
            <p:cNvSpPr/>
            <p:nvPr/>
          </p:nvSpPr>
          <p:spPr>
            <a:xfrm>
              <a:off x="6402530" y="1894378"/>
              <a:ext cx="42426" cy="39258"/>
            </a:xfrm>
            <a:custGeom>
              <a:avLst/>
              <a:gdLst/>
              <a:ahLst/>
              <a:cxnLst/>
              <a:rect l="l" t="t" r="r" b="b"/>
              <a:pathLst>
                <a:path w="683" h="632" extrusionOk="0">
                  <a:moveTo>
                    <a:pt x="346" y="0"/>
                  </a:moveTo>
                  <a:cubicBezTo>
                    <a:pt x="208" y="0"/>
                    <a:pt x="81" y="96"/>
                    <a:pt x="44" y="239"/>
                  </a:cubicBezTo>
                  <a:cubicBezTo>
                    <a:pt x="0" y="409"/>
                    <a:pt x="98" y="579"/>
                    <a:pt x="261" y="622"/>
                  </a:cubicBezTo>
                  <a:cubicBezTo>
                    <a:pt x="287" y="628"/>
                    <a:pt x="312" y="631"/>
                    <a:pt x="337" y="631"/>
                  </a:cubicBezTo>
                  <a:cubicBezTo>
                    <a:pt x="475" y="631"/>
                    <a:pt x="601" y="536"/>
                    <a:pt x="638" y="393"/>
                  </a:cubicBezTo>
                  <a:cubicBezTo>
                    <a:pt x="682" y="223"/>
                    <a:pt x="584" y="52"/>
                    <a:pt x="421" y="10"/>
                  </a:cubicBezTo>
                  <a:cubicBezTo>
                    <a:pt x="396" y="3"/>
                    <a:pt x="371"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2"/>
            <p:cNvSpPr/>
            <p:nvPr/>
          </p:nvSpPr>
          <p:spPr>
            <a:xfrm>
              <a:off x="6388554" y="1893135"/>
              <a:ext cx="76964" cy="23480"/>
            </a:xfrm>
            <a:custGeom>
              <a:avLst/>
              <a:gdLst/>
              <a:ahLst/>
              <a:cxnLst/>
              <a:rect l="l" t="t" r="r" b="b"/>
              <a:pathLst>
                <a:path w="1239" h="378" extrusionOk="0">
                  <a:moveTo>
                    <a:pt x="522" y="1"/>
                  </a:moveTo>
                  <a:cubicBezTo>
                    <a:pt x="492" y="1"/>
                    <a:pt x="462" y="2"/>
                    <a:pt x="432" y="5"/>
                  </a:cubicBezTo>
                  <a:cubicBezTo>
                    <a:pt x="374" y="12"/>
                    <a:pt x="314" y="28"/>
                    <a:pt x="259" y="53"/>
                  </a:cubicBezTo>
                  <a:cubicBezTo>
                    <a:pt x="203" y="80"/>
                    <a:pt x="151" y="115"/>
                    <a:pt x="108" y="160"/>
                  </a:cubicBezTo>
                  <a:cubicBezTo>
                    <a:pt x="86" y="182"/>
                    <a:pt x="67" y="207"/>
                    <a:pt x="50" y="231"/>
                  </a:cubicBezTo>
                  <a:cubicBezTo>
                    <a:pt x="41" y="245"/>
                    <a:pt x="34" y="259"/>
                    <a:pt x="27" y="272"/>
                  </a:cubicBezTo>
                  <a:cubicBezTo>
                    <a:pt x="24" y="280"/>
                    <a:pt x="19" y="287"/>
                    <a:pt x="16" y="294"/>
                  </a:cubicBezTo>
                  <a:cubicBezTo>
                    <a:pt x="13" y="302"/>
                    <a:pt x="10" y="309"/>
                    <a:pt x="8" y="319"/>
                  </a:cubicBezTo>
                  <a:cubicBezTo>
                    <a:pt x="6" y="319"/>
                    <a:pt x="6" y="321"/>
                    <a:pt x="6" y="321"/>
                  </a:cubicBezTo>
                  <a:cubicBezTo>
                    <a:pt x="0" y="344"/>
                    <a:pt x="13" y="369"/>
                    <a:pt x="37" y="376"/>
                  </a:cubicBezTo>
                  <a:cubicBezTo>
                    <a:pt x="41" y="377"/>
                    <a:pt x="45" y="377"/>
                    <a:pt x="48" y="377"/>
                  </a:cubicBezTo>
                  <a:cubicBezTo>
                    <a:pt x="69" y="377"/>
                    <a:pt x="86" y="365"/>
                    <a:pt x="92" y="345"/>
                  </a:cubicBezTo>
                  <a:lnTo>
                    <a:pt x="92" y="344"/>
                  </a:lnTo>
                  <a:cubicBezTo>
                    <a:pt x="94" y="341"/>
                    <a:pt x="95" y="334"/>
                    <a:pt x="98" y="328"/>
                  </a:cubicBezTo>
                  <a:cubicBezTo>
                    <a:pt x="100" y="323"/>
                    <a:pt x="102" y="318"/>
                    <a:pt x="105" y="312"/>
                  </a:cubicBezTo>
                  <a:cubicBezTo>
                    <a:pt x="110" y="300"/>
                    <a:pt x="116" y="288"/>
                    <a:pt x="123" y="278"/>
                  </a:cubicBezTo>
                  <a:cubicBezTo>
                    <a:pt x="136" y="256"/>
                    <a:pt x="151" y="236"/>
                    <a:pt x="168" y="215"/>
                  </a:cubicBezTo>
                  <a:cubicBezTo>
                    <a:pt x="203" y="177"/>
                    <a:pt x="244" y="145"/>
                    <a:pt x="291" y="122"/>
                  </a:cubicBezTo>
                  <a:cubicBezTo>
                    <a:pt x="372" y="82"/>
                    <a:pt x="464" y="67"/>
                    <a:pt x="557" y="67"/>
                  </a:cubicBezTo>
                  <a:cubicBezTo>
                    <a:pt x="573" y="67"/>
                    <a:pt x="589" y="67"/>
                    <a:pt x="605" y="68"/>
                  </a:cubicBezTo>
                  <a:cubicBezTo>
                    <a:pt x="631" y="69"/>
                    <a:pt x="657" y="75"/>
                    <a:pt x="685" y="80"/>
                  </a:cubicBezTo>
                  <a:cubicBezTo>
                    <a:pt x="711" y="85"/>
                    <a:pt x="739" y="91"/>
                    <a:pt x="765" y="99"/>
                  </a:cubicBezTo>
                  <a:cubicBezTo>
                    <a:pt x="818" y="113"/>
                    <a:pt x="871" y="132"/>
                    <a:pt x="922" y="154"/>
                  </a:cubicBezTo>
                  <a:cubicBezTo>
                    <a:pt x="1024" y="198"/>
                    <a:pt x="1119" y="258"/>
                    <a:pt x="1199" y="334"/>
                  </a:cubicBezTo>
                  <a:cubicBezTo>
                    <a:pt x="1203" y="337"/>
                    <a:pt x="1208" y="339"/>
                    <a:pt x="1214" y="339"/>
                  </a:cubicBezTo>
                  <a:cubicBezTo>
                    <a:pt x="1219" y="339"/>
                    <a:pt x="1225" y="337"/>
                    <a:pt x="1230" y="332"/>
                  </a:cubicBezTo>
                  <a:cubicBezTo>
                    <a:pt x="1238" y="323"/>
                    <a:pt x="1238" y="310"/>
                    <a:pt x="1230" y="302"/>
                  </a:cubicBezTo>
                  <a:cubicBezTo>
                    <a:pt x="1148" y="220"/>
                    <a:pt x="1049" y="154"/>
                    <a:pt x="944" y="106"/>
                  </a:cubicBezTo>
                  <a:cubicBezTo>
                    <a:pt x="891" y="81"/>
                    <a:pt x="837" y="59"/>
                    <a:pt x="781" y="43"/>
                  </a:cubicBezTo>
                  <a:cubicBezTo>
                    <a:pt x="754" y="34"/>
                    <a:pt x="726" y="27"/>
                    <a:pt x="698" y="20"/>
                  </a:cubicBezTo>
                  <a:cubicBezTo>
                    <a:pt x="669" y="14"/>
                    <a:pt x="641" y="7"/>
                    <a:pt x="611" y="5"/>
                  </a:cubicBezTo>
                  <a:cubicBezTo>
                    <a:pt x="581" y="2"/>
                    <a:pt x="551" y="1"/>
                    <a:pt x="5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2"/>
            <p:cNvSpPr/>
            <p:nvPr/>
          </p:nvSpPr>
          <p:spPr>
            <a:xfrm>
              <a:off x="6298175" y="1880091"/>
              <a:ext cx="49321" cy="36649"/>
            </a:xfrm>
            <a:custGeom>
              <a:avLst/>
              <a:gdLst/>
              <a:ahLst/>
              <a:cxnLst/>
              <a:rect l="l" t="t" r="r" b="b"/>
              <a:pathLst>
                <a:path w="794" h="590" extrusionOk="0">
                  <a:moveTo>
                    <a:pt x="340" y="1"/>
                  </a:moveTo>
                  <a:cubicBezTo>
                    <a:pt x="245" y="1"/>
                    <a:pt x="133" y="38"/>
                    <a:pt x="1" y="133"/>
                  </a:cubicBezTo>
                  <a:cubicBezTo>
                    <a:pt x="1" y="133"/>
                    <a:pt x="136" y="589"/>
                    <a:pt x="473" y="589"/>
                  </a:cubicBezTo>
                  <a:cubicBezTo>
                    <a:pt x="565" y="589"/>
                    <a:pt x="671" y="556"/>
                    <a:pt x="794" y="471"/>
                  </a:cubicBezTo>
                  <a:cubicBezTo>
                    <a:pt x="794" y="471"/>
                    <a:pt x="677" y="1"/>
                    <a:pt x="3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2"/>
            <p:cNvSpPr/>
            <p:nvPr/>
          </p:nvSpPr>
          <p:spPr>
            <a:xfrm>
              <a:off x="6307554" y="1880277"/>
              <a:ext cx="29009" cy="35904"/>
            </a:xfrm>
            <a:custGeom>
              <a:avLst/>
              <a:gdLst/>
              <a:ahLst/>
              <a:cxnLst/>
              <a:rect l="l" t="t" r="r" b="b"/>
              <a:pathLst>
                <a:path w="467" h="578" extrusionOk="0">
                  <a:moveTo>
                    <a:pt x="229" y="0"/>
                  </a:moveTo>
                  <a:cubicBezTo>
                    <a:pt x="228" y="0"/>
                    <a:pt x="227" y="0"/>
                    <a:pt x="225" y="0"/>
                  </a:cubicBezTo>
                  <a:cubicBezTo>
                    <a:pt x="98" y="5"/>
                    <a:pt x="0" y="136"/>
                    <a:pt x="5" y="295"/>
                  </a:cubicBezTo>
                  <a:cubicBezTo>
                    <a:pt x="9" y="453"/>
                    <a:pt x="113" y="577"/>
                    <a:pt x="237" y="577"/>
                  </a:cubicBezTo>
                  <a:cubicBezTo>
                    <a:pt x="238" y="577"/>
                    <a:pt x="240" y="577"/>
                    <a:pt x="241" y="577"/>
                  </a:cubicBezTo>
                  <a:cubicBezTo>
                    <a:pt x="368" y="574"/>
                    <a:pt x="466" y="441"/>
                    <a:pt x="462" y="282"/>
                  </a:cubicBezTo>
                  <a:cubicBezTo>
                    <a:pt x="456" y="125"/>
                    <a:pt x="353" y="0"/>
                    <a:pt x="2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2"/>
            <p:cNvSpPr/>
            <p:nvPr/>
          </p:nvSpPr>
          <p:spPr>
            <a:xfrm>
              <a:off x="6296995" y="1878476"/>
              <a:ext cx="52241" cy="31183"/>
            </a:xfrm>
            <a:custGeom>
              <a:avLst/>
              <a:gdLst/>
              <a:ahLst/>
              <a:cxnLst/>
              <a:rect l="l" t="t" r="r" b="b"/>
              <a:pathLst>
                <a:path w="841" h="502" extrusionOk="0">
                  <a:moveTo>
                    <a:pt x="312" y="0"/>
                  </a:moveTo>
                  <a:cubicBezTo>
                    <a:pt x="272" y="0"/>
                    <a:pt x="233" y="5"/>
                    <a:pt x="195" y="18"/>
                  </a:cubicBezTo>
                  <a:cubicBezTo>
                    <a:pt x="159" y="29"/>
                    <a:pt x="124" y="47"/>
                    <a:pt x="91" y="69"/>
                  </a:cubicBezTo>
                  <a:cubicBezTo>
                    <a:pt x="59" y="92"/>
                    <a:pt x="32" y="118"/>
                    <a:pt x="7" y="148"/>
                  </a:cubicBezTo>
                  <a:cubicBezTo>
                    <a:pt x="1" y="155"/>
                    <a:pt x="1" y="165"/>
                    <a:pt x="8" y="172"/>
                  </a:cubicBezTo>
                  <a:cubicBezTo>
                    <a:pt x="12" y="175"/>
                    <a:pt x="16" y="177"/>
                    <a:pt x="21" y="177"/>
                  </a:cubicBezTo>
                  <a:cubicBezTo>
                    <a:pt x="26" y="177"/>
                    <a:pt x="31" y="175"/>
                    <a:pt x="34" y="171"/>
                  </a:cubicBezTo>
                  <a:cubicBezTo>
                    <a:pt x="58" y="145"/>
                    <a:pt x="86" y="121"/>
                    <a:pt x="115" y="102"/>
                  </a:cubicBezTo>
                  <a:cubicBezTo>
                    <a:pt x="144" y="83"/>
                    <a:pt x="175" y="69"/>
                    <a:pt x="208" y="60"/>
                  </a:cubicBezTo>
                  <a:cubicBezTo>
                    <a:pt x="238" y="52"/>
                    <a:pt x="267" y="48"/>
                    <a:pt x="297" y="48"/>
                  </a:cubicBezTo>
                  <a:cubicBezTo>
                    <a:pt x="302" y="48"/>
                    <a:pt x="306" y="48"/>
                    <a:pt x="310" y="48"/>
                  </a:cubicBezTo>
                  <a:cubicBezTo>
                    <a:pt x="326" y="50"/>
                    <a:pt x="344" y="51"/>
                    <a:pt x="362" y="56"/>
                  </a:cubicBezTo>
                  <a:cubicBezTo>
                    <a:pt x="378" y="59"/>
                    <a:pt x="395" y="64"/>
                    <a:pt x="408" y="70"/>
                  </a:cubicBezTo>
                  <a:lnTo>
                    <a:pt x="411" y="70"/>
                  </a:lnTo>
                  <a:cubicBezTo>
                    <a:pt x="456" y="85"/>
                    <a:pt x="499" y="104"/>
                    <a:pt x="537" y="130"/>
                  </a:cubicBezTo>
                  <a:cubicBezTo>
                    <a:pt x="575" y="156"/>
                    <a:pt x="608" y="189"/>
                    <a:pt x="638" y="224"/>
                  </a:cubicBezTo>
                  <a:cubicBezTo>
                    <a:pt x="668" y="260"/>
                    <a:pt x="693" y="300"/>
                    <a:pt x="713" y="340"/>
                  </a:cubicBezTo>
                  <a:cubicBezTo>
                    <a:pt x="724" y="362"/>
                    <a:pt x="734" y="383"/>
                    <a:pt x="741" y="405"/>
                  </a:cubicBezTo>
                  <a:cubicBezTo>
                    <a:pt x="750" y="427"/>
                    <a:pt x="757" y="450"/>
                    <a:pt x="762" y="470"/>
                  </a:cubicBezTo>
                  <a:lnTo>
                    <a:pt x="762" y="472"/>
                  </a:lnTo>
                  <a:cubicBezTo>
                    <a:pt x="762" y="472"/>
                    <a:pt x="762" y="473"/>
                    <a:pt x="763" y="473"/>
                  </a:cubicBezTo>
                  <a:cubicBezTo>
                    <a:pt x="767" y="490"/>
                    <a:pt x="781" y="501"/>
                    <a:pt x="798" y="501"/>
                  </a:cubicBezTo>
                  <a:cubicBezTo>
                    <a:pt x="801" y="501"/>
                    <a:pt x="805" y="501"/>
                    <a:pt x="808" y="500"/>
                  </a:cubicBezTo>
                  <a:cubicBezTo>
                    <a:pt x="829" y="494"/>
                    <a:pt x="840" y="473"/>
                    <a:pt x="835" y="454"/>
                  </a:cubicBezTo>
                  <a:cubicBezTo>
                    <a:pt x="827" y="427"/>
                    <a:pt x="819" y="403"/>
                    <a:pt x="808" y="378"/>
                  </a:cubicBezTo>
                  <a:cubicBezTo>
                    <a:pt x="800" y="355"/>
                    <a:pt x="788" y="332"/>
                    <a:pt x="776" y="310"/>
                  </a:cubicBezTo>
                  <a:cubicBezTo>
                    <a:pt x="751" y="264"/>
                    <a:pt x="722" y="221"/>
                    <a:pt x="687" y="183"/>
                  </a:cubicBezTo>
                  <a:cubicBezTo>
                    <a:pt x="652" y="143"/>
                    <a:pt x="613" y="110"/>
                    <a:pt x="569" y="82"/>
                  </a:cubicBezTo>
                  <a:cubicBezTo>
                    <a:pt x="525" y="54"/>
                    <a:pt x="475" y="34"/>
                    <a:pt x="426" y="19"/>
                  </a:cubicBezTo>
                  <a:lnTo>
                    <a:pt x="426" y="19"/>
                  </a:lnTo>
                  <a:lnTo>
                    <a:pt x="429" y="21"/>
                  </a:lnTo>
                  <a:cubicBezTo>
                    <a:pt x="408" y="13"/>
                    <a:pt x="391" y="9"/>
                    <a:pt x="370" y="6"/>
                  </a:cubicBezTo>
                  <a:cubicBezTo>
                    <a:pt x="351" y="2"/>
                    <a:pt x="331" y="0"/>
                    <a:pt x="3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2"/>
            <p:cNvSpPr/>
            <p:nvPr/>
          </p:nvSpPr>
          <p:spPr>
            <a:xfrm>
              <a:off x="6329481" y="1984198"/>
              <a:ext cx="72802" cy="28512"/>
            </a:xfrm>
            <a:custGeom>
              <a:avLst/>
              <a:gdLst/>
              <a:ahLst/>
              <a:cxnLst/>
              <a:rect l="l" t="t" r="r" b="b"/>
              <a:pathLst>
                <a:path w="1172" h="459" extrusionOk="0">
                  <a:moveTo>
                    <a:pt x="1" y="1"/>
                  </a:moveTo>
                  <a:cubicBezTo>
                    <a:pt x="1" y="1"/>
                    <a:pt x="110" y="399"/>
                    <a:pt x="570" y="453"/>
                  </a:cubicBezTo>
                  <a:cubicBezTo>
                    <a:pt x="599" y="457"/>
                    <a:pt x="626" y="459"/>
                    <a:pt x="652" y="459"/>
                  </a:cubicBezTo>
                  <a:cubicBezTo>
                    <a:pt x="1048" y="459"/>
                    <a:pt x="1172" y="88"/>
                    <a:pt x="1172" y="88"/>
                  </a:cubicBez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2"/>
            <p:cNvSpPr/>
            <p:nvPr/>
          </p:nvSpPr>
          <p:spPr>
            <a:xfrm>
              <a:off x="6377311" y="1869220"/>
              <a:ext cx="108084" cy="102804"/>
            </a:xfrm>
            <a:custGeom>
              <a:avLst/>
              <a:gdLst/>
              <a:ahLst/>
              <a:cxnLst/>
              <a:rect l="l" t="t" r="r" b="b"/>
              <a:pathLst>
                <a:path w="1740" h="1655" extrusionOk="0">
                  <a:moveTo>
                    <a:pt x="1107" y="0"/>
                  </a:moveTo>
                  <a:lnTo>
                    <a:pt x="0" y="1075"/>
                  </a:lnTo>
                  <a:cubicBezTo>
                    <a:pt x="0" y="1075"/>
                    <a:pt x="186" y="1640"/>
                    <a:pt x="628" y="1655"/>
                  </a:cubicBezTo>
                  <a:lnTo>
                    <a:pt x="1739" y="614"/>
                  </a:lnTo>
                  <a:cubicBezTo>
                    <a:pt x="1739" y="612"/>
                    <a:pt x="1582" y="45"/>
                    <a:pt x="110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2"/>
            <p:cNvSpPr/>
            <p:nvPr/>
          </p:nvSpPr>
          <p:spPr>
            <a:xfrm>
              <a:off x="6260532" y="1848039"/>
              <a:ext cx="92679" cy="103239"/>
            </a:xfrm>
            <a:custGeom>
              <a:avLst/>
              <a:gdLst/>
              <a:ahLst/>
              <a:cxnLst/>
              <a:rect l="l" t="t" r="r" b="b"/>
              <a:pathLst>
                <a:path w="1492" h="1662" extrusionOk="0">
                  <a:moveTo>
                    <a:pt x="968" y="1"/>
                  </a:moveTo>
                  <a:lnTo>
                    <a:pt x="1" y="1096"/>
                  </a:lnTo>
                  <a:cubicBezTo>
                    <a:pt x="1" y="1096"/>
                    <a:pt x="145" y="1655"/>
                    <a:pt x="522" y="1661"/>
                  </a:cubicBezTo>
                  <a:lnTo>
                    <a:pt x="1492" y="597"/>
                  </a:lnTo>
                  <a:cubicBezTo>
                    <a:pt x="1492" y="597"/>
                    <a:pt x="1369" y="36"/>
                    <a:pt x="9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2"/>
            <p:cNvSpPr/>
            <p:nvPr/>
          </p:nvSpPr>
          <p:spPr>
            <a:xfrm>
              <a:off x="6371472" y="1862885"/>
              <a:ext cx="120197" cy="116595"/>
            </a:xfrm>
            <a:custGeom>
              <a:avLst/>
              <a:gdLst/>
              <a:ahLst/>
              <a:cxnLst/>
              <a:rect l="l" t="t" r="r" b="b"/>
              <a:pathLst>
                <a:path w="1935" h="1877" extrusionOk="0">
                  <a:moveTo>
                    <a:pt x="966" y="88"/>
                  </a:moveTo>
                  <a:cubicBezTo>
                    <a:pt x="1013" y="88"/>
                    <a:pt x="1061" y="91"/>
                    <a:pt x="1108" y="99"/>
                  </a:cubicBezTo>
                  <a:cubicBezTo>
                    <a:pt x="1332" y="137"/>
                    <a:pt x="1528" y="260"/>
                    <a:pt x="1660" y="444"/>
                  </a:cubicBezTo>
                  <a:cubicBezTo>
                    <a:pt x="1792" y="629"/>
                    <a:pt x="1844" y="856"/>
                    <a:pt x="1807" y="1079"/>
                  </a:cubicBezTo>
                  <a:cubicBezTo>
                    <a:pt x="1769" y="1304"/>
                    <a:pt x="1646" y="1500"/>
                    <a:pt x="1461" y="1631"/>
                  </a:cubicBezTo>
                  <a:cubicBezTo>
                    <a:pt x="1315" y="1735"/>
                    <a:pt x="1145" y="1789"/>
                    <a:pt x="971" y="1789"/>
                  </a:cubicBezTo>
                  <a:cubicBezTo>
                    <a:pt x="923" y="1789"/>
                    <a:pt x="875" y="1785"/>
                    <a:pt x="827" y="1777"/>
                  </a:cubicBezTo>
                  <a:cubicBezTo>
                    <a:pt x="602" y="1741"/>
                    <a:pt x="407" y="1618"/>
                    <a:pt x="274" y="1432"/>
                  </a:cubicBezTo>
                  <a:cubicBezTo>
                    <a:pt x="142" y="1247"/>
                    <a:pt x="90" y="1022"/>
                    <a:pt x="128" y="797"/>
                  </a:cubicBezTo>
                  <a:cubicBezTo>
                    <a:pt x="166" y="574"/>
                    <a:pt x="288" y="378"/>
                    <a:pt x="474" y="245"/>
                  </a:cubicBezTo>
                  <a:cubicBezTo>
                    <a:pt x="620" y="142"/>
                    <a:pt x="789" y="88"/>
                    <a:pt x="966" y="88"/>
                  </a:cubicBezTo>
                  <a:close/>
                  <a:moveTo>
                    <a:pt x="966" y="0"/>
                  </a:moveTo>
                  <a:cubicBezTo>
                    <a:pt x="773" y="0"/>
                    <a:pt x="584" y="60"/>
                    <a:pt x="423" y="175"/>
                  </a:cubicBezTo>
                  <a:cubicBezTo>
                    <a:pt x="218" y="320"/>
                    <a:pt x="84" y="536"/>
                    <a:pt x="42" y="784"/>
                  </a:cubicBezTo>
                  <a:cubicBezTo>
                    <a:pt x="1" y="1031"/>
                    <a:pt x="58" y="1279"/>
                    <a:pt x="204" y="1484"/>
                  </a:cubicBezTo>
                  <a:cubicBezTo>
                    <a:pt x="348" y="1687"/>
                    <a:pt x="564" y="1822"/>
                    <a:pt x="813" y="1863"/>
                  </a:cubicBezTo>
                  <a:cubicBezTo>
                    <a:pt x="865" y="1872"/>
                    <a:pt x="916" y="1876"/>
                    <a:pt x="969" y="1876"/>
                  </a:cubicBezTo>
                  <a:cubicBezTo>
                    <a:pt x="1163" y="1876"/>
                    <a:pt x="1351" y="1817"/>
                    <a:pt x="1512" y="1703"/>
                  </a:cubicBezTo>
                  <a:cubicBezTo>
                    <a:pt x="1716" y="1557"/>
                    <a:pt x="1851" y="1340"/>
                    <a:pt x="1892" y="1094"/>
                  </a:cubicBezTo>
                  <a:cubicBezTo>
                    <a:pt x="1934" y="847"/>
                    <a:pt x="1876" y="599"/>
                    <a:pt x="1731" y="394"/>
                  </a:cubicBezTo>
                  <a:cubicBezTo>
                    <a:pt x="1585" y="190"/>
                    <a:pt x="1369" y="56"/>
                    <a:pt x="1122" y="13"/>
                  </a:cubicBezTo>
                  <a:cubicBezTo>
                    <a:pt x="1070" y="5"/>
                    <a:pt x="1018" y="0"/>
                    <a:pt x="966" y="0"/>
                  </a:cubicBezTo>
                  <a:close/>
                </a:path>
              </a:pathLst>
            </a:custGeom>
            <a:solidFill>
              <a:srgbClr val="C065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2"/>
            <p:cNvSpPr/>
            <p:nvPr/>
          </p:nvSpPr>
          <p:spPr>
            <a:xfrm>
              <a:off x="6252581" y="1842013"/>
              <a:ext cx="108706" cy="116222"/>
            </a:xfrm>
            <a:custGeom>
              <a:avLst/>
              <a:gdLst/>
              <a:ahLst/>
              <a:cxnLst/>
              <a:rect l="l" t="t" r="r" b="b"/>
              <a:pathLst>
                <a:path w="1750" h="1871" extrusionOk="0">
                  <a:moveTo>
                    <a:pt x="913" y="88"/>
                  </a:moveTo>
                  <a:cubicBezTo>
                    <a:pt x="947" y="88"/>
                    <a:pt x="980" y="91"/>
                    <a:pt x="1014" y="97"/>
                  </a:cubicBezTo>
                  <a:cubicBezTo>
                    <a:pt x="1402" y="162"/>
                    <a:pt x="1656" y="593"/>
                    <a:pt x="1580" y="1056"/>
                  </a:cubicBezTo>
                  <a:cubicBezTo>
                    <a:pt x="1539" y="1304"/>
                    <a:pt x="1409" y="1523"/>
                    <a:pt x="1223" y="1656"/>
                  </a:cubicBezTo>
                  <a:cubicBezTo>
                    <a:pt x="1105" y="1740"/>
                    <a:pt x="971" y="1784"/>
                    <a:pt x="837" y="1784"/>
                  </a:cubicBezTo>
                  <a:cubicBezTo>
                    <a:pt x="804" y="1784"/>
                    <a:pt x="771" y="1781"/>
                    <a:pt x="738" y="1776"/>
                  </a:cubicBezTo>
                  <a:cubicBezTo>
                    <a:pt x="348" y="1709"/>
                    <a:pt x="94" y="1278"/>
                    <a:pt x="171" y="815"/>
                  </a:cubicBezTo>
                  <a:cubicBezTo>
                    <a:pt x="212" y="567"/>
                    <a:pt x="342" y="349"/>
                    <a:pt x="529" y="216"/>
                  </a:cubicBezTo>
                  <a:cubicBezTo>
                    <a:pt x="646" y="132"/>
                    <a:pt x="780" y="88"/>
                    <a:pt x="913" y="88"/>
                  </a:cubicBezTo>
                  <a:close/>
                  <a:moveTo>
                    <a:pt x="913" y="1"/>
                  </a:moveTo>
                  <a:cubicBezTo>
                    <a:pt x="762" y="1"/>
                    <a:pt x="611" y="50"/>
                    <a:pt x="478" y="145"/>
                  </a:cubicBezTo>
                  <a:cubicBezTo>
                    <a:pt x="272" y="291"/>
                    <a:pt x="129" y="530"/>
                    <a:pt x="85" y="802"/>
                  </a:cubicBezTo>
                  <a:cubicBezTo>
                    <a:pt x="0" y="1311"/>
                    <a:pt x="287" y="1787"/>
                    <a:pt x="723" y="1862"/>
                  </a:cubicBezTo>
                  <a:cubicBezTo>
                    <a:pt x="761" y="1868"/>
                    <a:pt x="799" y="1871"/>
                    <a:pt x="839" y="1871"/>
                  </a:cubicBezTo>
                  <a:cubicBezTo>
                    <a:pt x="990" y="1871"/>
                    <a:pt x="1141" y="1821"/>
                    <a:pt x="1274" y="1728"/>
                  </a:cubicBezTo>
                  <a:cubicBezTo>
                    <a:pt x="1478" y="1582"/>
                    <a:pt x="1621" y="1342"/>
                    <a:pt x="1666" y="1071"/>
                  </a:cubicBezTo>
                  <a:cubicBezTo>
                    <a:pt x="1750" y="561"/>
                    <a:pt x="1463" y="85"/>
                    <a:pt x="1028" y="10"/>
                  </a:cubicBezTo>
                  <a:cubicBezTo>
                    <a:pt x="990" y="4"/>
                    <a:pt x="952" y="1"/>
                    <a:pt x="913" y="1"/>
                  </a:cubicBezTo>
                  <a:close/>
                </a:path>
              </a:pathLst>
            </a:custGeom>
            <a:solidFill>
              <a:srgbClr val="C065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2"/>
            <p:cNvSpPr/>
            <p:nvPr/>
          </p:nvSpPr>
          <p:spPr>
            <a:xfrm>
              <a:off x="6352527" y="1904006"/>
              <a:ext cx="25903" cy="10187"/>
            </a:xfrm>
            <a:custGeom>
              <a:avLst/>
              <a:gdLst/>
              <a:ahLst/>
              <a:cxnLst/>
              <a:rect l="l" t="t" r="r" b="b"/>
              <a:pathLst>
                <a:path w="417" h="164" extrusionOk="0">
                  <a:moveTo>
                    <a:pt x="139" y="1"/>
                  </a:moveTo>
                  <a:cubicBezTo>
                    <a:pt x="95" y="1"/>
                    <a:pt x="49" y="7"/>
                    <a:pt x="1" y="24"/>
                  </a:cubicBezTo>
                  <a:lnTo>
                    <a:pt x="28" y="106"/>
                  </a:lnTo>
                  <a:cubicBezTo>
                    <a:pt x="67" y="93"/>
                    <a:pt x="104" y="87"/>
                    <a:pt x="139" y="87"/>
                  </a:cubicBezTo>
                  <a:cubicBezTo>
                    <a:pt x="265" y="87"/>
                    <a:pt x="358" y="158"/>
                    <a:pt x="363" y="163"/>
                  </a:cubicBezTo>
                  <a:lnTo>
                    <a:pt x="417" y="94"/>
                  </a:lnTo>
                  <a:cubicBezTo>
                    <a:pt x="411" y="90"/>
                    <a:pt x="296" y="1"/>
                    <a:pt x="139" y="1"/>
                  </a:cubicBezTo>
                  <a:close/>
                </a:path>
              </a:pathLst>
            </a:custGeom>
            <a:solidFill>
              <a:srgbClr val="C065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2"/>
            <p:cNvSpPr/>
            <p:nvPr/>
          </p:nvSpPr>
          <p:spPr>
            <a:xfrm>
              <a:off x="6483406" y="1932517"/>
              <a:ext cx="39693" cy="33419"/>
            </a:xfrm>
            <a:custGeom>
              <a:avLst/>
              <a:gdLst/>
              <a:ahLst/>
              <a:cxnLst/>
              <a:rect l="l" t="t" r="r" b="b"/>
              <a:pathLst>
                <a:path w="639" h="538" extrusionOk="0">
                  <a:moveTo>
                    <a:pt x="55" y="0"/>
                  </a:moveTo>
                  <a:lnTo>
                    <a:pt x="1" y="68"/>
                  </a:lnTo>
                  <a:lnTo>
                    <a:pt x="583" y="538"/>
                  </a:lnTo>
                  <a:lnTo>
                    <a:pt x="639" y="471"/>
                  </a:lnTo>
                  <a:lnTo>
                    <a:pt x="55" y="0"/>
                  </a:lnTo>
                  <a:close/>
                </a:path>
              </a:pathLst>
            </a:custGeom>
            <a:solidFill>
              <a:srgbClr val="C065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2"/>
            <p:cNvSpPr/>
            <p:nvPr/>
          </p:nvSpPr>
          <p:spPr>
            <a:xfrm>
              <a:off x="6490052" y="1771387"/>
              <a:ext cx="98456" cy="198590"/>
            </a:xfrm>
            <a:custGeom>
              <a:avLst/>
              <a:gdLst/>
              <a:ahLst/>
              <a:cxnLst/>
              <a:rect l="l" t="t" r="r" b="b"/>
              <a:pathLst>
                <a:path w="1585" h="3197" extrusionOk="0">
                  <a:moveTo>
                    <a:pt x="741" y="0"/>
                  </a:moveTo>
                  <a:cubicBezTo>
                    <a:pt x="726" y="0"/>
                    <a:pt x="717" y="1"/>
                    <a:pt x="717" y="1"/>
                  </a:cubicBezTo>
                  <a:cubicBezTo>
                    <a:pt x="0" y="1653"/>
                    <a:pt x="488" y="3025"/>
                    <a:pt x="485" y="3196"/>
                  </a:cubicBezTo>
                  <a:cubicBezTo>
                    <a:pt x="485" y="3196"/>
                    <a:pt x="1585" y="3043"/>
                    <a:pt x="1455" y="1121"/>
                  </a:cubicBezTo>
                  <a:cubicBezTo>
                    <a:pt x="1382" y="61"/>
                    <a:pt x="860" y="0"/>
                    <a:pt x="7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2"/>
            <p:cNvSpPr/>
            <p:nvPr/>
          </p:nvSpPr>
          <p:spPr>
            <a:xfrm>
              <a:off x="6494959" y="1939661"/>
              <a:ext cx="119390" cy="87834"/>
            </a:xfrm>
            <a:custGeom>
              <a:avLst/>
              <a:gdLst/>
              <a:ahLst/>
              <a:cxnLst/>
              <a:rect l="l" t="t" r="r" b="b"/>
              <a:pathLst>
                <a:path w="1922" h="1414" extrusionOk="0">
                  <a:moveTo>
                    <a:pt x="1062" y="0"/>
                  </a:moveTo>
                  <a:cubicBezTo>
                    <a:pt x="838" y="0"/>
                    <a:pt x="628" y="174"/>
                    <a:pt x="459" y="364"/>
                  </a:cubicBezTo>
                  <a:cubicBezTo>
                    <a:pt x="279" y="567"/>
                    <a:pt x="146" y="800"/>
                    <a:pt x="57" y="1048"/>
                  </a:cubicBezTo>
                  <a:cubicBezTo>
                    <a:pt x="0" y="1204"/>
                    <a:pt x="146" y="1385"/>
                    <a:pt x="349" y="1408"/>
                  </a:cubicBezTo>
                  <a:cubicBezTo>
                    <a:pt x="379" y="1412"/>
                    <a:pt x="410" y="1414"/>
                    <a:pt x="441" y="1414"/>
                  </a:cubicBezTo>
                  <a:cubicBezTo>
                    <a:pt x="1114" y="1414"/>
                    <a:pt x="1921" y="573"/>
                    <a:pt x="1373" y="122"/>
                  </a:cubicBezTo>
                  <a:cubicBezTo>
                    <a:pt x="1268" y="36"/>
                    <a:pt x="1163" y="0"/>
                    <a:pt x="1062" y="0"/>
                  </a:cubicBez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2"/>
            <p:cNvSpPr/>
            <p:nvPr/>
          </p:nvSpPr>
          <p:spPr>
            <a:xfrm>
              <a:off x="6513781" y="1971588"/>
              <a:ext cx="53607" cy="24474"/>
            </a:xfrm>
            <a:custGeom>
              <a:avLst/>
              <a:gdLst/>
              <a:ahLst/>
              <a:cxnLst/>
              <a:rect l="l" t="t" r="r" b="b"/>
              <a:pathLst>
                <a:path w="863" h="394" extrusionOk="0">
                  <a:moveTo>
                    <a:pt x="589" y="0"/>
                  </a:moveTo>
                  <a:cubicBezTo>
                    <a:pt x="244" y="0"/>
                    <a:pt x="12" y="348"/>
                    <a:pt x="10" y="353"/>
                  </a:cubicBezTo>
                  <a:cubicBezTo>
                    <a:pt x="1" y="364"/>
                    <a:pt x="5" y="382"/>
                    <a:pt x="17" y="389"/>
                  </a:cubicBezTo>
                  <a:cubicBezTo>
                    <a:pt x="23" y="392"/>
                    <a:pt x="27" y="394"/>
                    <a:pt x="33" y="394"/>
                  </a:cubicBezTo>
                  <a:cubicBezTo>
                    <a:pt x="42" y="394"/>
                    <a:pt x="50" y="389"/>
                    <a:pt x="55" y="382"/>
                  </a:cubicBezTo>
                  <a:cubicBezTo>
                    <a:pt x="58" y="378"/>
                    <a:pt x="273" y="56"/>
                    <a:pt x="590" y="56"/>
                  </a:cubicBezTo>
                  <a:cubicBezTo>
                    <a:pt x="662" y="56"/>
                    <a:pt x="738" y="72"/>
                    <a:pt x="819" y="112"/>
                  </a:cubicBezTo>
                  <a:cubicBezTo>
                    <a:pt x="822" y="114"/>
                    <a:pt x="827" y="115"/>
                    <a:pt x="831" y="115"/>
                  </a:cubicBezTo>
                  <a:cubicBezTo>
                    <a:pt x="841" y="115"/>
                    <a:pt x="851" y="109"/>
                    <a:pt x="855" y="100"/>
                  </a:cubicBezTo>
                  <a:cubicBezTo>
                    <a:pt x="862" y="87"/>
                    <a:pt x="856" y="71"/>
                    <a:pt x="843" y="64"/>
                  </a:cubicBezTo>
                  <a:cubicBezTo>
                    <a:pt x="754" y="19"/>
                    <a:pt x="669" y="0"/>
                    <a:pt x="5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2"/>
            <p:cNvSpPr/>
            <p:nvPr/>
          </p:nvSpPr>
          <p:spPr>
            <a:xfrm>
              <a:off x="6289789" y="1721570"/>
              <a:ext cx="256980" cy="90878"/>
            </a:xfrm>
            <a:custGeom>
              <a:avLst/>
              <a:gdLst/>
              <a:ahLst/>
              <a:cxnLst/>
              <a:rect l="l" t="t" r="r" b="b"/>
              <a:pathLst>
                <a:path w="4137" h="1463" extrusionOk="0">
                  <a:moveTo>
                    <a:pt x="2470" y="0"/>
                  </a:moveTo>
                  <a:cubicBezTo>
                    <a:pt x="2422" y="0"/>
                    <a:pt x="2373" y="1"/>
                    <a:pt x="2322" y="3"/>
                  </a:cubicBezTo>
                  <a:cubicBezTo>
                    <a:pt x="647" y="67"/>
                    <a:pt x="0" y="1297"/>
                    <a:pt x="0" y="1297"/>
                  </a:cubicBezTo>
                  <a:cubicBezTo>
                    <a:pt x="743" y="1416"/>
                    <a:pt x="1363" y="1462"/>
                    <a:pt x="1877" y="1462"/>
                  </a:cubicBezTo>
                  <a:cubicBezTo>
                    <a:pt x="3602" y="1462"/>
                    <a:pt x="4137" y="943"/>
                    <a:pt x="4137" y="943"/>
                  </a:cubicBezTo>
                  <a:cubicBezTo>
                    <a:pt x="4137" y="943"/>
                    <a:pt x="4005" y="0"/>
                    <a:pt x="24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2"/>
            <p:cNvSpPr/>
            <p:nvPr/>
          </p:nvSpPr>
          <p:spPr>
            <a:xfrm>
              <a:off x="5913178" y="2189307"/>
              <a:ext cx="515327" cy="473894"/>
            </a:xfrm>
            <a:custGeom>
              <a:avLst/>
              <a:gdLst/>
              <a:ahLst/>
              <a:cxnLst/>
              <a:rect l="l" t="t" r="r" b="b"/>
              <a:pathLst>
                <a:path w="8296" h="7629" extrusionOk="0">
                  <a:moveTo>
                    <a:pt x="5177" y="0"/>
                  </a:moveTo>
                  <a:lnTo>
                    <a:pt x="0" y="5616"/>
                  </a:lnTo>
                  <a:lnTo>
                    <a:pt x="1542" y="7629"/>
                  </a:lnTo>
                  <a:cubicBezTo>
                    <a:pt x="7465" y="3286"/>
                    <a:pt x="8296" y="466"/>
                    <a:pt x="8296" y="466"/>
                  </a:cubicBezTo>
                  <a:lnTo>
                    <a:pt x="517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2"/>
            <p:cNvSpPr/>
            <p:nvPr/>
          </p:nvSpPr>
          <p:spPr>
            <a:xfrm>
              <a:off x="5718630" y="2245522"/>
              <a:ext cx="168276" cy="194925"/>
            </a:xfrm>
            <a:custGeom>
              <a:avLst/>
              <a:gdLst/>
              <a:ahLst/>
              <a:cxnLst/>
              <a:rect l="l" t="t" r="r" b="b"/>
              <a:pathLst>
                <a:path w="2709" h="3138" extrusionOk="0">
                  <a:moveTo>
                    <a:pt x="1091" y="1"/>
                  </a:moveTo>
                  <a:lnTo>
                    <a:pt x="0" y="563"/>
                  </a:lnTo>
                  <a:lnTo>
                    <a:pt x="1434" y="3137"/>
                  </a:lnTo>
                  <a:cubicBezTo>
                    <a:pt x="1821" y="2885"/>
                    <a:pt x="2326" y="2604"/>
                    <a:pt x="2709" y="2349"/>
                  </a:cubicBezTo>
                  <a:lnTo>
                    <a:pt x="1091" y="1"/>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2"/>
            <p:cNvSpPr/>
            <p:nvPr/>
          </p:nvSpPr>
          <p:spPr>
            <a:xfrm>
              <a:off x="5612100" y="2049172"/>
              <a:ext cx="196726" cy="261018"/>
            </a:xfrm>
            <a:custGeom>
              <a:avLst/>
              <a:gdLst/>
              <a:ahLst/>
              <a:cxnLst/>
              <a:rect l="l" t="t" r="r" b="b"/>
              <a:pathLst>
                <a:path w="3167" h="4202" extrusionOk="0">
                  <a:moveTo>
                    <a:pt x="1292" y="0"/>
                  </a:moveTo>
                  <a:cubicBezTo>
                    <a:pt x="1256" y="0"/>
                    <a:pt x="1220" y="11"/>
                    <a:pt x="1188" y="32"/>
                  </a:cubicBezTo>
                  <a:lnTo>
                    <a:pt x="1127" y="75"/>
                  </a:lnTo>
                  <a:cubicBezTo>
                    <a:pt x="1054" y="124"/>
                    <a:pt x="1026" y="219"/>
                    <a:pt x="1061" y="301"/>
                  </a:cubicBezTo>
                  <a:lnTo>
                    <a:pt x="1750" y="1674"/>
                  </a:lnTo>
                  <a:lnTo>
                    <a:pt x="740" y="206"/>
                  </a:lnTo>
                  <a:cubicBezTo>
                    <a:pt x="705" y="148"/>
                    <a:pt x="643" y="116"/>
                    <a:pt x="580" y="116"/>
                  </a:cubicBezTo>
                  <a:cubicBezTo>
                    <a:pt x="540" y="116"/>
                    <a:pt x="500" y="129"/>
                    <a:pt x="467" y="155"/>
                  </a:cubicBezTo>
                  <a:lnTo>
                    <a:pt x="424" y="189"/>
                  </a:lnTo>
                  <a:cubicBezTo>
                    <a:pt x="350" y="247"/>
                    <a:pt x="331" y="351"/>
                    <a:pt x="379" y="431"/>
                  </a:cubicBezTo>
                  <a:lnTo>
                    <a:pt x="1198" y="1779"/>
                  </a:lnTo>
                  <a:lnTo>
                    <a:pt x="351" y="893"/>
                  </a:lnTo>
                  <a:cubicBezTo>
                    <a:pt x="314" y="851"/>
                    <a:pt x="264" y="831"/>
                    <a:pt x="214" y="831"/>
                  </a:cubicBezTo>
                  <a:cubicBezTo>
                    <a:pt x="157" y="831"/>
                    <a:pt x="99" y="857"/>
                    <a:pt x="62" y="909"/>
                  </a:cubicBezTo>
                  <a:lnTo>
                    <a:pt x="49" y="928"/>
                  </a:lnTo>
                  <a:cubicBezTo>
                    <a:pt x="1" y="993"/>
                    <a:pt x="2" y="1082"/>
                    <a:pt x="52" y="1147"/>
                  </a:cubicBezTo>
                  <a:lnTo>
                    <a:pt x="865" y="2131"/>
                  </a:lnTo>
                  <a:lnTo>
                    <a:pt x="331" y="1722"/>
                  </a:lnTo>
                  <a:cubicBezTo>
                    <a:pt x="293" y="1684"/>
                    <a:pt x="245" y="1666"/>
                    <a:pt x="198" y="1666"/>
                  </a:cubicBezTo>
                  <a:cubicBezTo>
                    <a:pt x="124" y="1666"/>
                    <a:pt x="51" y="1710"/>
                    <a:pt x="23" y="1789"/>
                  </a:cubicBezTo>
                  <a:cubicBezTo>
                    <a:pt x="1" y="1849"/>
                    <a:pt x="12" y="1918"/>
                    <a:pt x="53" y="1969"/>
                  </a:cubicBezTo>
                  <a:lnTo>
                    <a:pt x="2027" y="4201"/>
                  </a:lnTo>
                  <a:lnTo>
                    <a:pt x="2568" y="3711"/>
                  </a:lnTo>
                  <a:cubicBezTo>
                    <a:pt x="2768" y="3528"/>
                    <a:pt x="2912" y="3293"/>
                    <a:pt x="2985" y="3032"/>
                  </a:cubicBezTo>
                  <a:lnTo>
                    <a:pt x="3057" y="2778"/>
                  </a:lnTo>
                  <a:cubicBezTo>
                    <a:pt x="3152" y="2437"/>
                    <a:pt x="3166" y="2078"/>
                    <a:pt x="3098" y="1731"/>
                  </a:cubicBezTo>
                  <a:lnTo>
                    <a:pt x="2977" y="1119"/>
                  </a:lnTo>
                  <a:cubicBezTo>
                    <a:pt x="2953" y="1002"/>
                    <a:pt x="2852" y="925"/>
                    <a:pt x="2742" y="925"/>
                  </a:cubicBezTo>
                  <a:cubicBezTo>
                    <a:pt x="2714" y="925"/>
                    <a:pt x="2685" y="930"/>
                    <a:pt x="2657" y="941"/>
                  </a:cubicBezTo>
                  <a:cubicBezTo>
                    <a:pt x="2540" y="986"/>
                    <a:pt x="2461" y="1097"/>
                    <a:pt x="2458" y="1223"/>
                  </a:cubicBezTo>
                  <a:lnTo>
                    <a:pt x="2445" y="1884"/>
                  </a:lnTo>
                  <a:lnTo>
                    <a:pt x="1458" y="101"/>
                  </a:lnTo>
                  <a:cubicBezTo>
                    <a:pt x="1425" y="36"/>
                    <a:pt x="1359" y="0"/>
                    <a:pt x="1292" y="0"/>
                  </a:cubicBez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2"/>
            <p:cNvSpPr/>
            <p:nvPr/>
          </p:nvSpPr>
          <p:spPr>
            <a:xfrm>
              <a:off x="5737202" y="2163963"/>
              <a:ext cx="29195" cy="64602"/>
            </a:xfrm>
            <a:custGeom>
              <a:avLst/>
              <a:gdLst/>
              <a:ahLst/>
              <a:cxnLst/>
              <a:rect l="l" t="t" r="r" b="b"/>
              <a:pathLst>
                <a:path w="470" h="1040" extrusionOk="0">
                  <a:moveTo>
                    <a:pt x="431" y="0"/>
                  </a:moveTo>
                  <a:cubicBezTo>
                    <a:pt x="424" y="0"/>
                    <a:pt x="416" y="3"/>
                    <a:pt x="409" y="8"/>
                  </a:cubicBezTo>
                  <a:cubicBezTo>
                    <a:pt x="393" y="23"/>
                    <a:pt x="0" y="354"/>
                    <a:pt x="30" y="1006"/>
                  </a:cubicBezTo>
                  <a:cubicBezTo>
                    <a:pt x="31" y="1025"/>
                    <a:pt x="46" y="1039"/>
                    <a:pt x="65" y="1039"/>
                  </a:cubicBezTo>
                  <a:lnTo>
                    <a:pt x="66" y="1039"/>
                  </a:lnTo>
                  <a:cubicBezTo>
                    <a:pt x="85" y="1038"/>
                    <a:pt x="100" y="1022"/>
                    <a:pt x="98" y="1003"/>
                  </a:cubicBezTo>
                  <a:cubicBezTo>
                    <a:pt x="70" y="388"/>
                    <a:pt x="449" y="65"/>
                    <a:pt x="453" y="62"/>
                  </a:cubicBezTo>
                  <a:cubicBezTo>
                    <a:pt x="468" y="49"/>
                    <a:pt x="469" y="27"/>
                    <a:pt x="457" y="13"/>
                  </a:cubicBezTo>
                  <a:cubicBezTo>
                    <a:pt x="451" y="5"/>
                    <a:pt x="441" y="0"/>
                    <a:pt x="4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2"/>
            <p:cNvSpPr/>
            <p:nvPr/>
          </p:nvSpPr>
          <p:spPr>
            <a:xfrm>
              <a:off x="5735401" y="2273226"/>
              <a:ext cx="327297" cy="406373"/>
            </a:xfrm>
            <a:custGeom>
              <a:avLst/>
              <a:gdLst/>
              <a:ahLst/>
              <a:cxnLst/>
              <a:rect l="l" t="t" r="r" b="b"/>
              <a:pathLst>
                <a:path w="5269" h="6542" extrusionOk="0">
                  <a:moveTo>
                    <a:pt x="1418" y="0"/>
                  </a:moveTo>
                  <a:lnTo>
                    <a:pt x="0" y="1187"/>
                  </a:lnTo>
                  <a:lnTo>
                    <a:pt x="2447" y="5661"/>
                  </a:lnTo>
                  <a:cubicBezTo>
                    <a:pt x="2759" y="6201"/>
                    <a:pt x="3185" y="6542"/>
                    <a:pt x="3668" y="6542"/>
                  </a:cubicBezTo>
                  <a:cubicBezTo>
                    <a:pt x="3829" y="6542"/>
                    <a:pt x="3996" y="6504"/>
                    <a:pt x="4168" y="6424"/>
                  </a:cubicBezTo>
                  <a:cubicBezTo>
                    <a:pt x="4784" y="6132"/>
                    <a:pt x="5269" y="5289"/>
                    <a:pt x="4982" y="4668"/>
                  </a:cubicBezTo>
                  <a:lnTo>
                    <a:pt x="141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2"/>
            <p:cNvSpPr/>
            <p:nvPr/>
          </p:nvSpPr>
          <p:spPr>
            <a:xfrm>
              <a:off x="5972872" y="2469576"/>
              <a:ext cx="51433" cy="58639"/>
            </a:xfrm>
            <a:custGeom>
              <a:avLst/>
              <a:gdLst/>
              <a:ahLst/>
              <a:cxnLst/>
              <a:rect l="l" t="t" r="r" b="b"/>
              <a:pathLst>
                <a:path w="828" h="944" extrusionOk="0">
                  <a:moveTo>
                    <a:pt x="30" y="1"/>
                  </a:moveTo>
                  <a:cubicBezTo>
                    <a:pt x="23" y="1"/>
                    <a:pt x="17" y="3"/>
                    <a:pt x="12" y="8"/>
                  </a:cubicBezTo>
                  <a:cubicBezTo>
                    <a:pt x="0" y="18"/>
                    <a:pt x="0" y="35"/>
                    <a:pt x="9" y="47"/>
                  </a:cubicBezTo>
                  <a:lnTo>
                    <a:pt x="777" y="934"/>
                  </a:lnTo>
                  <a:cubicBezTo>
                    <a:pt x="781" y="941"/>
                    <a:pt x="790" y="944"/>
                    <a:pt x="797" y="944"/>
                  </a:cubicBezTo>
                  <a:cubicBezTo>
                    <a:pt x="805" y="944"/>
                    <a:pt x="810" y="942"/>
                    <a:pt x="815" y="936"/>
                  </a:cubicBezTo>
                  <a:cubicBezTo>
                    <a:pt x="827" y="928"/>
                    <a:pt x="828" y="910"/>
                    <a:pt x="818" y="898"/>
                  </a:cubicBezTo>
                  <a:lnTo>
                    <a:pt x="51" y="11"/>
                  </a:lnTo>
                  <a:cubicBezTo>
                    <a:pt x="46" y="4"/>
                    <a:pt x="38" y="1"/>
                    <a:pt x="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2"/>
            <p:cNvSpPr/>
            <p:nvPr/>
          </p:nvSpPr>
          <p:spPr>
            <a:xfrm>
              <a:off x="6073624" y="2238006"/>
              <a:ext cx="315246" cy="626766"/>
            </a:xfrm>
            <a:custGeom>
              <a:avLst/>
              <a:gdLst/>
              <a:ahLst/>
              <a:cxnLst/>
              <a:rect l="l" t="t" r="r" b="b"/>
              <a:pathLst>
                <a:path w="5075" h="10090" extrusionOk="0">
                  <a:moveTo>
                    <a:pt x="2648" y="0"/>
                  </a:moveTo>
                  <a:cubicBezTo>
                    <a:pt x="0" y="2400"/>
                    <a:pt x="1583" y="9524"/>
                    <a:pt x="1582" y="9524"/>
                  </a:cubicBezTo>
                  <a:lnTo>
                    <a:pt x="4924" y="10089"/>
                  </a:lnTo>
                  <a:lnTo>
                    <a:pt x="5075" y="1702"/>
                  </a:lnTo>
                  <a:lnTo>
                    <a:pt x="264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2"/>
            <p:cNvSpPr/>
            <p:nvPr/>
          </p:nvSpPr>
          <p:spPr>
            <a:xfrm>
              <a:off x="6155618" y="2781835"/>
              <a:ext cx="205236" cy="85971"/>
            </a:xfrm>
            <a:custGeom>
              <a:avLst/>
              <a:gdLst/>
              <a:ahLst/>
              <a:cxnLst/>
              <a:rect l="l" t="t" r="r" b="b"/>
              <a:pathLst>
                <a:path w="3304" h="1384" extrusionOk="0">
                  <a:moveTo>
                    <a:pt x="0" y="1"/>
                  </a:moveTo>
                  <a:lnTo>
                    <a:pt x="0" y="743"/>
                  </a:lnTo>
                  <a:lnTo>
                    <a:pt x="3303" y="1384"/>
                  </a:lnTo>
                  <a:lnTo>
                    <a:pt x="3303" y="1384"/>
                  </a:lnTo>
                  <a:lnTo>
                    <a:pt x="3229" y="551"/>
                  </a:lnTo>
                  <a:lnTo>
                    <a:pt x="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2"/>
            <p:cNvSpPr/>
            <p:nvPr/>
          </p:nvSpPr>
          <p:spPr>
            <a:xfrm>
              <a:off x="6222331" y="2172597"/>
              <a:ext cx="283629" cy="181880"/>
            </a:xfrm>
            <a:custGeom>
              <a:avLst/>
              <a:gdLst/>
              <a:ahLst/>
              <a:cxnLst/>
              <a:rect l="l" t="t" r="r" b="b"/>
              <a:pathLst>
                <a:path w="4566" h="2928" extrusionOk="0">
                  <a:moveTo>
                    <a:pt x="1980" y="1"/>
                  </a:moveTo>
                  <a:lnTo>
                    <a:pt x="93" y="1451"/>
                  </a:lnTo>
                  <a:cubicBezTo>
                    <a:pt x="0" y="2622"/>
                    <a:pt x="866" y="2928"/>
                    <a:pt x="1795" y="2928"/>
                  </a:cubicBezTo>
                  <a:cubicBezTo>
                    <a:pt x="2811" y="2928"/>
                    <a:pt x="3904" y="2562"/>
                    <a:pt x="3904" y="2562"/>
                  </a:cubicBezTo>
                  <a:lnTo>
                    <a:pt x="4566" y="2372"/>
                  </a:lnTo>
                  <a:lnTo>
                    <a:pt x="3904" y="1267"/>
                  </a:lnTo>
                  <a:lnTo>
                    <a:pt x="3244" y="716"/>
                  </a:lnTo>
                  <a:lnTo>
                    <a:pt x="1980" y="1"/>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2"/>
            <p:cNvSpPr/>
            <p:nvPr/>
          </p:nvSpPr>
          <p:spPr>
            <a:xfrm>
              <a:off x="6108906" y="2161789"/>
              <a:ext cx="245861" cy="928098"/>
            </a:xfrm>
            <a:custGeom>
              <a:avLst/>
              <a:gdLst/>
              <a:ahLst/>
              <a:cxnLst/>
              <a:rect l="l" t="t" r="r" b="b"/>
              <a:pathLst>
                <a:path w="3958" h="14941" extrusionOk="0">
                  <a:moveTo>
                    <a:pt x="2897" y="1"/>
                  </a:moveTo>
                  <a:cubicBezTo>
                    <a:pt x="2696" y="1"/>
                    <a:pt x="2588" y="33"/>
                    <a:pt x="2588" y="33"/>
                  </a:cubicBezTo>
                  <a:cubicBezTo>
                    <a:pt x="1282" y="458"/>
                    <a:pt x="379" y="4398"/>
                    <a:pt x="189" y="5418"/>
                  </a:cubicBezTo>
                  <a:cubicBezTo>
                    <a:pt x="0" y="6439"/>
                    <a:pt x="28" y="14212"/>
                    <a:pt x="28" y="14212"/>
                  </a:cubicBezTo>
                  <a:lnTo>
                    <a:pt x="1334" y="14940"/>
                  </a:lnTo>
                  <a:cubicBezTo>
                    <a:pt x="1334" y="14940"/>
                    <a:pt x="1217" y="11554"/>
                    <a:pt x="1129" y="9783"/>
                  </a:cubicBezTo>
                  <a:cubicBezTo>
                    <a:pt x="1041" y="8010"/>
                    <a:pt x="720" y="5354"/>
                    <a:pt x="1246" y="4030"/>
                  </a:cubicBezTo>
                  <a:cubicBezTo>
                    <a:pt x="2199" y="1628"/>
                    <a:pt x="3958" y="261"/>
                    <a:pt x="3958" y="261"/>
                  </a:cubicBezTo>
                  <a:lnTo>
                    <a:pt x="3806" y="175"/>
                  </a:lnTo>
                  <a:cubicBezTo>
                    <a:pt x="3413" y="35"/>
                    <a:pt x="3105" y="1"/>
                    <a:pt x="2897"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2"/>
            <p:cNvSpPr/>
            <p:nvPr/>
          </p:nvSpPr>
          <p:spPr>
            <a:xfrm>
              <a:off x="6111143" y="2348387"/>
              <a:ext cx="46526" cy="234431"/>
            </a:xfrm>
            <a:custGeom>
              <a:avLst/>
              <a:gdLst/>
              <a:ahLst/>
              <a:cxnLst/>
              <a:rect l="l" t="t" r="r" b="b"/>
              <a:pathLst>
                <a:path w="749" h="3774" extrusionOk="0">
                  <a:moveTo>
                    <a:pt x="717" y="0"/>
                  </a:moveTo>
                  <a:cubicBezTo>
                    <a:pt x="708" y="0"/>
                    <a:pt x="699" y="5"/>
                    <a:pt x="693" y="14"/>
                  </a:cubicBezTo>
                  <a:cubicBezTo>
                    <a:pt x="280" y="659"/>
                    <a:pt x="122" y="1640"/>
                    <a:pt x="64" y="2350"/>
                  </a:cubicBezTo>
                  <a:cubicBezTo>
                    <a:pt x="1" y="3118"/>
                    <a:pt x="34" y="3742"/>
                    <a:pt x="34" y="3748"/>
                  </a:cubicBezTo>
                  <a:cubicBezTo>
                    <a:pt x="36" y="3762"/>
                    <a:pt x="48" y="3774"/>
                    <a:pt x="62" y="3774"/>
                  </a:cubicBezTo>
                  <a:lnTo>
                    <a:pt x="64" y="3774"/>
                  </a:lnTo>
                  <a:cubicBezTo>
                    <a:pt x="80" y="3772"/>
                    <a:pt x="91" y="3759"/>
                    <a:pt x="90" y="3745"/>
                  </a:cubicBezTo>
                  <a:cubicBezTo>
                    <a:pt x="90" y="3739"/>
                    <a:pt x="56" y="3118"/>
                    <a:pt x="119" y="2354"/>
                  </a:cubicBezTo>
                  <a:cubicBezTo>
                    <a:pt x="178" y="1651"/>
                    <a:pt x="332" y="680"/>
                    <a:pt x="740" y="43"/>
                  </a:cubicBezTo>
                  <a:cubicBezTo>
                    <a:pt x="748" y="30"/>
                    <a:pt x="744" y="12"/>
                    <a:pt x="732" y="5"/>
                  </a:cubicBezTo>
                  <a:cubicBezTo>
                    <a:pt x="728" y="2"/>
                    <a:pt x="723" y="0"/>
                    <a:pt x="71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2"/>
            <p:cNvSpPr/>
            <p:nvPr/>
          </p:nvSpPr>
          <p:spPr>
            <a:xfrm>
              <a:off x="6304076" y="2238006"/>
              <a:ext cx="359288" cy="888839"/>
            </a:xfrm>
            <a:custGeom>
              <a:avLst/>
              <a:gdLst/>
              <a:ahLst/>
              <a:cxnLst/>
              <a:rect l="l" t="t" r="r" b="b"/>
              <a:pathLst>
                <a:path w="5784" h="14309" extrusionOk="0">
                  <a:moveTo>
                    <a:pt x="2785" y="0"/>
                  </a:moveTo>
                  <a:cubicBezTo>
                    <a:pt x="2551" y="0"/>
                    <a:pt x="2257" y="79"/>
                    <a:pt x="1924" y="336"/>
                  </a:cubicBezTo>
                  <a:cubicBezTo>
                    <a:pt x="1073" y="993"/>
                    <a:pt x="1" y="3333"/>
                    <a:pt x="1" y="6036"/>
                  </a:cubicBezTo>
                  <a:cubicBezTo>
                    <a:pt x="1" y="8740"/>
                    <a:pt x="804" y="13893"/>
                    <a:pt x="804" y="13893"/>
                  </a:cubicBezTo>
                  <a:cubicBezTo>
                    <a:pt x="804" y="13893"/>
                    <a:pt x="1885" y="14309"/>
                    <a:pt x="3192" y="14309"/>
                  </a:cubicBezTo>
                  <a:cubicBezTo>
                    <a:pt x="4038" y="14309"/>
                    <a:pt x="4979" y="14135"/>
                    <a:pt x="5783" y="13560"/>
                  </a:cubicBezTo>
                  <a:lnTo>
                    <a:pt x="2696" y="8351"/>
                  </a:lnTo>
                  <a:lnTo>
                    <a:pt x="4193" y="4191"/>
                  </a:lnTo>
                  <a:lnTo>
                    <a:pt x="3368" y="190"/>
                  </a:lnTo>
                  <a:cubicBezTo>
                    <a:pt x="3368" y="190"/>
                    <a:pt x="3149" y="0"/>
                    <a:pt x="278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2"/>
            <p:cNvSpPr/>
            <p:nvPr/>
          </p:nvSpPr>
          <p:spPr>
            <a:xfrm>
              <a:off x="6491295" y="2241919"/>
              <a:ext cx="385688" cy="505015"/>
            </a:xfrm>
            <a:custGeom>
              <a:avLst/>
              <a:gdLst/>
              <a:ahLst/>
              <a:cxnLst/>
              <a:rect l="l" t="t" r="r" b="b"/>
              <a:pathLst>
                <a:path w="6209" h="8130" extrusionOk="0">
                  <a:moveTo>
                    <a:pt x="123" y="0"/>
                  </a:moveTo>
                  <a:lnTo>
                    <a:pt x="1" y="3499"/>
                  </a:lnTo>
                  <a:lnTo>
                    <a:pt x="4094" y="8129"/>
                  </a:lnTo>
                  <a:lnTo>
                    <a:pt x="6208" y="6732"/>
                  </a:lnTo>
                  <a:cubicBezTo>
                    <a:pt x="2290" y="520"/>
                    <a:pt x="123" y="0"/>
                    <a:pt x="12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2"/>
            <p:cNvSpPr/>
            <p:nvPr/>
          </p:nvSpPr>
          <p:spPr>
            <a:xfrm>
              <a:off x="6489369" y="2457525"/>
              <a:ext cx="63298" cy="70690"/>
            </a:xfrm>
            <a:custGeom>
              <a:avLst/>
              <a:gdLst/>
              <a:ahLst/>
              <a:cxnLst/>
              <a:rect l="l" t="t" r="r" b="b"/>
              <a:pathLst>
                <a:path w="1019" h="1138" extrusionOk="0">
                  <a:moveTo>
                    <a:pt x="31" y="1"/>
                  </a:moveTo>
                  <a:cubicBezTo>
                    <a:pt x="25" y="1"/>
                    <a:pt x="19" y="3"/>
                    <a:pt x="14" y="8"/>
                  </a:cubicBezTo>
                  <a:cubicBezTo>
                    <a:pt x="2" y="18"/>
                    <a:pt x="1" y="35"/>
                    <a:pt x="11" y="47"/>
                  </a:cubicBezTo>
                  <a:lnTo>
                    <a:pt x="968" y="1129"/>
                  </a:lnTo>
                  <a:cubicBezTo>
                    <a:pt x="972" y="1135"/>
                    <a:pt x="981" y="1138"/>
                    <a:pt x="988" y="1138"/>
                  </a:cubicBezTo>
                  <a:cubicBezTo>
                    <a:pt x="994" y="1138"/>
                    <a:pt x="1001" y="1135"/>
                    <a:pt x="1006" y="1130"/>
                  </a:cubicBezTo>
                  <a:cubicBezTo>
                    <a:pt x="1017" y="1120"/>
                    <a:pt x="1019" y="1103"/>
                    <a:pt x="1009" y="1092"/>
                  </a:cubicBezTo>
                  <a:lnTo>
                    <a:pt x="52" y="10"/>
                  </a:lnTo>
                  <a:cubicBezTo>
                    <a:pt x="46" y="4"/>
                    <a:pt x="39" y="1"/>
                    <a:pt x="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2"/>
            <p:cNvSpPr/>
            <p:nvPr/>
          </p:nvSpPr>
          <p:spPr>
            <a:xfrm>
              <a:off x="6321965" y="2663504"/>
              <a:ext cx="228841" cy="170016"/>
            </a:xfrm>
            <a:custGeom>
              <a:avLst/>
              <a:gdLst/>
              <a:ahLst/>
              <a:cxnLst/>
              <a:rect l="l" t="t" r="r" b="b"/>
              <a:pathLst>
                <a:path w="3684" h="2737" extrusionOk="0">
                  <a:moveTo>
                    <a:pt x="1819" y="0"/>
                  </a:moveTo>
                  <a:cubicBezTo>
                    <a:pt x="1784" y="0"/>
                    <a:pt x="1748" y="8"/>
                    <a:pt x="1715" y="24"/>
                  </a:cubicBezTo>
                  <a:cubicBezTo>
                    <a:pt x="1613" y="72"/>
                    <a:pt x="1553" y="186"/>
                    <a:pt x="1569" y="300"/>
                  </a:cubicBezTo>
                  <a:lnTo>
                    <a:pt x="1614" y="614"/>
                  </a:lnTo>
                  <a:lnTo>
                    <a:pt x="205" y="932"/>
                  </a:lnTo>
                  <a:cubicBezTo>
                    <a:pt x="91" y="958"/>
                    <a:pt x="0" y="1062"/>
                    <a:pt x="5" y="1182"/>
                  </a:cubicBezTo>
                  <a:cubicBezTo>
                    <a:pt x="9" y="1315"/>
                    <a:pt x="113" y="1413"/>
                    <a:pt x="234" y="1413"/>
                  </a:cubicBezTo>
                  <a:cubicBezTo>
                    <a:pt x="241" y="1413"/>
                    <a:pt x="248" y="1413"/>
                    <a:pt x="254" y="1412"/>
                  </a:cubicBezTo>
                  <a:lnTo>
                    <a:pt x="532" y="1417"/>
                  </a:lnTo>
                  <a:lnTo>
                    <a:pt x="282" y="1472"/>
                  </a:lnTo>
                  <a:cubicBezTo>
                    <a:pt x="174" y="1497"/>
                    <a:pt x="89" y="1598"/>
                    <a:pt x="97" y="1712"/>
                  </a:cubicBezTo>
                  <a:cubicBezTo>
                    <a:pt x="105" y="1831"/>
                    <a:pt x="199" y="1916"/>
                    <a:pt x="307" y="1916"/>
                  </a:cubicBezTo>
                  <a:cubicBezTo>
                    <a:pt x="319" y="1916"/>
                    <a:pt x="330" y="1915"/>
                    <a:pt x="342" y="1913"/>
                  </a:cubicBezTo>
                  <a:lnTo>
                    <a:pt x="510" y="1893"/>
                  </a:lnTo>
                  <a:lnTo>
                    <a:pt x="510" y="1893"/>
                  </a:lnTo>
                  <a:cubicBezTo>
                    <a:pt x="373" y="1940"/>
                    <a:pt x="287" y="2045"/>
                    <a:pt x="307" y="2147"/>
                  </a:cubicBezTo>
                  <a:cubicBezTo>
                    <a:pt x="324" y="2251"/>
                    <a:pt x="411" y="2325"/>
                    <a:pt x="510" y="2325"/>
                  </a:cubicBezTo>
                  <a:cubicBezTo>
                    <a:pt x="521" y="2325"/>
                    <a:pt x="531" y="2324"/>
                    <a:pt x="542" y="2322"/>
                  </a:cubicBezTo>
                  <a:lnTo>
                    <a:pt x="768" y="2271"/>
                  </a:lnTo>
                  <a:lnTo>
                    <a:pt x="768" y="2271"/>
                  </a:lnTo>
                  <a:cubicBezTo>
                    <a:pt x="542" y="2322"/>
                    <a:pt x="525" y="2436"/>
                    <a:pt x="539" y="2515"/>
                  </a:cubicBezTo>
                  <a:cubicBezTo>
                    <a:pt x="559" y="2612"/>
                    <a:pt x="641" y="2680"/>
                    <a:pt x="734" y="2680"/>
                  </a:cubicBezTo>
                  <a:cubicBezTo>
                    <a:pt x="744" y="2680"/>
                    <a:pt x="755" y="2679"/>
                    <a:pt x="766" y="2677"/>
                  </a:cubicBezTo>
                  <a:cubicBezTo>
                    <a:pt x="766" y="2677"/>
                    <a:pt x="1832" y="2597"/>
                    <a:pt x="1864" y="2594"/>
                  </a:cubicBezTo>
                  <a:cubicBezTo>
                    <a:pt x="1965" y="2677"/>
                    <a:pt x="2182" y="2737"/>
                    <a:pt x="2467" y="2737"/>
                  </a:cubicBezTo>
                  <a:cubicBezTo>
                    <a:pt x="2804" y="2737"/>
                    <a:pt x="3236" y="2654"/>
                    <a:pt x="3683" y="2430"/>
                  </a:cubicBezTo>
                  <a:lnTo>
                    <a:pt x="2963" y="1415"/>
                  </a:lnTo>
                  <a:lnTo>
                    <a:pt x="2014" y="98"/>
                  </a:lnTo>
                  <a:cubicBezTo>
                    <a:pt x="1967" y="35"/>
                    <a:pt x="1894" y="0"/>
                    <a:pt x="1819" y="0"/>
                  </a:cubicBez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2"/>
            <p:cNvSpPr/>
            <p:nvPr/>
          </p:nvSpPr>
          <p:spPr>
            <a:xfrm>
              <a:off x="6506016" y="2712638"/>
              <a:ext cx="169270" cy="112308"/>
            </a:xfrm>
            <a:custGeom>
              <a:avLst/>
              <a:gdLst/>
              <a:ahLst/>
              <a:cxnLst/>
              <a:rect l="l" t="t" r="r" b="b"/>
              <a:pathLst>
                <a:path w="2725" h="1808" extrusionOk="0">
                  <a:moveTo>
                    <a:pt x="2341" y="1"/>
                  </a:moveTo>
                  <a:lnTo>
                    <a:pt x="0" y="626"/>
                  </a:lnTo>
                  <a:lnTo>
                    <a:pt x="317" y="1807"/>
                  </a:lnTo>
                  <a:lnTo>
                    <a:pt x="2725" y="1407"/>
                  </a:lnTo>
                  <a:lnTo>
                    <a:pt x="2341" y="1"/>
                  </a:lnTo>
                  <a:close/>
                </a:path>
              </a:pathLst>
            </a:custGeom>
            <a:solidFill>
              <a:srgbClr val="E9B0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2"/>
            <p:cNvSpPr/>
            <p:nvPr/>
          </p:nvSpPr>
          <p:spPr>
            <a:xfrm>
              <a:off x="6530738" y="2626172"/>
              <a:ext cx="371276" cy="207348"/>
            </a:xfrm>
            <a:custGeom>
              <a:avLst/>
              <a:gdLst/>
              <a:ahLst/>
              <a:cxnLst/>
              <a:rect l="l" t="t" r="r" b="b"/>
              <a:pathLst>
                <a:path w="5977" h="3338" extrusionOk="0">
                  <a:moveTo>
                    <a:pt x="4544" y="0"/>
                  </a:moveTo>
                  <a:cubicBezTo>
                    <a:pt x="4397" y="0"/>
                    <a:pt x="4248" y="26"/>
                    <a:pt x="4103" y="82"/>
                  </a:cubicBezTo>
                  <a:lnTo>
                    <a:pt x="1" y="1483"/>
                  </a:lnTo>
                  <a:lnTo>
                    <a:pt x="868" y="3338"/>
                  </a:lnTo>
                  <a:lnTo>
                    <a:pt x="4821" y="2454"/>
                  </a:lnTo>
                  <a:cubicBezTo>
                    <a:pt x="5560" y="2285"/>
                    <a:pt x="5976" y="1499"/>
                    <a:pt x="5702" y="793"/>
                  </a:cubicBezTo>
                  <a:cubicBezTo>
                    <a:pt x="5510" y="301"/>
                    <a:pt x="5041" y="0"/>
                    <a:pt x="454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2"/>
            <p:cNvSpPr/>
            <p:nvPr/>
          </p:nvSpPr>
          <p:spPr>
            <a:xfrm>
              <a:off x="6673233" y="2638098"/>
              <a:ext cx="89076" cy="32612"/>
            </a:xfrm>
            <a:custGeom>
              <a:avLst/>
              <a:gdLst/>
              <a:ahLst/>
              <a:cxnLst/>
              <a:rect l="l" t="t" r="r" b="b"/>
              <a:pathLst>
                <a:path w="1434" h="525" extrusionOk="0">
                  <a:moveTo>
                    <a:pt x="1402" y="0"/>
                  </a:moveTo>
                  <a:cubicBezTo>
                    <a:pt x="1399" y="0"/>
                    <a:pt x="1396" y="1"/>
                    <a:pt x="1392" y="2"/>
                  </a:cubicBezTo>
                  <a:lnTo>
                    <a:pt x="23" y="471"/>
                  </a:lnTo>
                  <a:cubicBezTo>
                    <a:pt x="8" y="475"/>
                    <a:pt x="1" y="491"/>
                    <a:pt x="7" y="506"/>
                  </a:cubicBezTo>
                  <a:cubicBezTo>
                    <a:pt x="10" y="517"/>
                    <a:pt x="21" y="525"/>
                    <a:pt x="33" y="525"/>
                  </a:cubicBezTo>
                  <a:cubicBezTo>
                    <a:pt x="36" y="525"/>
                    <a:pt x="39" y="523"/>
                    <a:pt x="42" y="523"/>
                  </a:cubicBezTo>
                  <a:lnTo>
                    <a:pt x="1411" y="55"/>
                  </a:lnTo>
                  <a:cubicBezTo>
                    <a:pt x="1426" y="49"/>
                    <a:pt x="1433" y="34"/>
                    <a:pt x="1429" y="20"/>
                  </a:cubicBezTo>
                  <a:cubicBezTo>
                    <a:pt x="1424" y="8"/>
                    <a:pt x="1413" y="0"/>
                    <a:pt x="14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3" name="Google Shape;343;p32"/>
          <p:cNvSpPr/>
          <p:nvPr/>
        </p:nvSpPr>
        <p:spPr>
          <a:xfrm>
            <a:off x="1139700" y="1756200"/>
            <a:ext cx="5657100" cy="1850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700" dirty="0">
                <a:solidFill>
                  <a:srgbClr val="1B1B1B"/>
                </a:solidFill>
                <a:highlight>
                  <a:srgbClr val="FFFFFF"/>
                </a:highlight>
              </a:rPr>
              <a:t>Ở đây ta thấy các interface ICoder, IHacker và IGamer đề có chung hàm </a:t>
            </a:r>
            <a:r>
              <a:rPr lang="en" sz="1700" b="1" dirty="0">
                <a:solidFill>
                  <a:srgbClr val="1B1B1B"/>
                </a:solidFill>
                <a:highlight>
                  <a:srgbClr val="FFFFFF"/>
                </a:highlight>
              </a:rPr>
              <a:t>String sleep(String time);</a:t>
            </a:r>
            <a:r>
              <a:rPr lang="en" sz="1700" dirty="0">
                <a:solidFill>
                  <a:srgbClr val="1B1B1B"/>
                </a:solidFill>
                <a:highlight>
                  <a:srgbClr val="FFFFFF"/>
                </a:highlight>
              </a:rPr>
              <a:t> nhưng khi ItStudent implements chúng thì chỉ có một hàm được triển khai. Đây chính là đặc điểm của interface, nó có khả năng thay đổi hành vi ở runtime. Và cũng là lý do tại sao chúng ta dùng interface để đạt được mục đích "</a:t>
            </a:r>
            <a:r>
              <a:rPr lang="en" sz="1700" i="1" dirty="0">
                <a:solidFill>
                  <a:srgbClr val="1B1B1B"/>
                </a:solidFill>
                <a:highlight>
                  <a:srgbClr val="FFFFFF"/>
                </a:highlight>
              </a:rPr>
              <a:t>đa kế thừa</a:t>
            </a:r>
            <a:r>
              <a:rPr lang="en" sz="1700" dirty="0">
                <a:solidFill>
                  <a:srgbClr val="1B1B1B"/>
                </a:solidFill>
                <a:highlight>
                  <a:srgbClr val="FFFFFF"/>
                </a:highlight>
              </a:rPr>
              <a:t>"</a:t>
            </a:r>
            <a:endParaRPr sz="1700" dirty="0"/>
          </a:p>
          <a:p>
            <a:pPr marL="0" marR="0" lvl="0" indent="0" algn="l" rtl="0">
              <a:lnSpc>
                <a:spcPct val="100000"/>
              </a:lnSpc>
              <a:spcBef>
                <a:spcPts val="0"/>
              </a:spcBef>
              <a:spcAft>
                <a:spcPts val="0"/>
              </a:spcAft>
              <a:buNone/>
            </a:pPr>
            <a:endParaRPr sz="1600" b="1" dirty="0">
              <a:latin typeface="Roboto Mono"/>
              <a:ea typeface="Roboto Mono"/>
              <a:cs typeface="Roboto Mono"/>
              <a:sym typeface="Roboto Mono"/>
            </a:endParaRPr>
          </a:p>
        </p:txBody>
      </p:sp>
    </p:spTree>
    <p:extLst>
      <p:ext uri="{BB962C8B-B14F-4D97-AF65-F5344CB8AC3E}">
        <p14:creationId xmlns:p14="http://schemas.microsoft.com/office/powerpoint/2010/main" val="350739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txBox="1"/>
          <p:nvPr/>
        </p:nvSpPr>
        <p:spPr>
          <a:xfrm>
            <a:off x="571900" y="46025"/>
            <a:ext cx="8330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1" i="0" u="none" strike="noStrike" cap="none">
                <a:solidFill>
                  <a:srgbClr val="000000"/>
                </a:solidFill>
                <a:latin typeface="Maven Pro"/>
                <a:ea typeface="Maven Pro"/>
                <a:cs typeface="Maven Pro"/>
                <a:sym typeface="Maven Pro"/>
              </a:rPr>
              <a:t>Tạo Interface</a:t>
            </a:r>
            <a:endParaRPr sz="2400" b="1" i="0" u="none" strike="noStrike" cap="none">
              <a:solidFill>
                <a:srgbClr val="000000"/>
              </a:solidFill>
              <a:latin typeface="Maven Pro"/>
              <a:ea typeface="Maven Pro"/>
              <a:cs typeface="Maven Pro"/>
              <a:sym typeface="Maven Pro"/>
            </a:endParaRPr>
          </a:p>
        </p:txBody>
      </p:sp>
      <p:sp>
        <p:nvSpPr>
          <p:cNvPr id="217" name="Google Shape;217;p21"/>
          <p:cNvSpPr/>
          <p:nvPr/>
        </p:nvSpPr>
        <p:spPr>
          <a:xfrm>
            <a:off x="1099100" y="1464425"/>
            <a:ext cx="6129600" cy="933900"/>
          </a:xfrm>
          <a:prstGeom prst="rect">
            <a:avLst/>
          </a:prstGeom>
          <a:solidFill>
            <a:srgbClr val="F3F3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i="0" u="none" strike="noStrike" cap="none" dirty="0">
                <a:solidFill>
                  <a:srgbClr val="0000FF"/>
                </a:solidFill>
                <a:latin typeface="Roboto Mono"/>
                <a:ea typeface="Roboto Mono"/>
                <a:cs typeface="Roboto Mono"/>
                <a:sym typeface="Roboto Mono"/>
              </a:rPr>
              <a:t>interface</a:t>
            </a:r>
            <a:r>
              <a:rPr lang="en" sz="1800" i="0" u="none" strike="noStrike" cap="none" dirty="0">
                <a:solidFill>
                  <a:srgbClr val="000000"/>
                </a:solidFill>
                <a:latin typeface="Roboto Mono"/>
                <a:ea typeface="Roboto Mono"/>
                <a:cs typeface="Roboto Mono"/>
                <a:sym typeface="Roboto Mono"/>
              </a:rPr>
              <a:t> </a:t>
            </a:r>
            <a:r>
              <a:rPr lang="en" sz="1800" i="0" u="none" strike="noStrike" cap="none" dirty="0">
                <a:solidFill>
                  <a:srgbClr val="267F99"/>
                </a:solidFill>
                <a:latin typeface="Roboto Mono"/>
                <a:ea typeface="Roboto Mono"/>
                <a:cs typeface="Roboto Mono"/>
                <a:sym typeface="Roboto Mono"/>
              </a:rPr>
              <a:t>&lt;Tên Interface&gt;</a:t>
            </a:r>
            <a:r>
              <a:rPr lang="en" sz="1800" i="0" u="none" strike="noStrike" cap="none" dirty="0">
                <a:solidFill>
                  <a:srgbClr val="000000"/>
                </a:solidFill>
                <a:latin typeface="Roboto Mono"/>
                <a:ea typeface="Roboto Mono"/>
                <a:cs typeface="Roboto Mono"/>
                <a:sym typeface="Roboto Mono"/>
              </a:rPr>
              <a:t>{</a:t>
            </a:r>
            <a:endParaRPr sz="1800" i="0" u="none" strike="noStrike" cap="none" dirty="0">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800" i="0" u="none" strike="noStrike" cap="none" dirty="0">
                <a:solidFill>
                  <a:srgbClr val="000000"/>
                </a:solidFill>
                <a:latin typeface="Roboto Mono"/>
                <a:ea typeface="Roboto Mono"/>
                <a:cs typeface="Roboto Mono"/>
                <a:sym typeface="Roboto Mono"/>
              </a:rPr>
              <a:t>    </a:t>
            </a:r>
            <a:r>
              <a:rPr lang="en" sz="1800" i="0" u="none" strike="noStrike" cap="none" dirty="0">
                <a:solidFill>
                  <a:srgbClr val="008000"/>
                </a:solidFill>
                <a:latin typeface="Roboto Mono"/>
                <a:ea typeface="Roboto Mono"/>
                <a:cs typeface="Roboto Mono"/>
                <a:sym typeface="Roboto Mono"/>
              </a:rPr>
              <a:t>//Các thành phần bên trong interface</a:t>
            </a:r>
            <a:endParaRPr sz="1800" i="0" u="none" strike="noStrike" cap="none" dirty="0">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None/>
            </a:pPr>
            <a:r>
              <a:rPr lang="en" sz="1800" i="0" u="none" strike="noStrike" cap="none" dirty="0">
                <a:solidFill>
                  <a:srgbClr val="000000"/>
                </a:solidFill>
                <a:latin typeface="Roboto Mono"/>
                <a:ea typeface="Roboto Mono"/>
                <a:cs typeface="Roboto Mono"/>
                <a:sym typeface="Roboto Mono"/>
              </a:rPr>
              <a:t>}</a:t>
            </a:r>
            <a:endParaRPr sz="1800" dirty="0">
              <a:latin typeface="Roboto Mono"/>
              <a:ea typeface="Roboto Mono"/>
              <a:cs typeface="Roboto Mono"/>
              <a:sym typeface="Roboto Mono"/>
            </a:endParaRPr>
          </a:p>
        </p:txBody>
      </p:sp>
      <p:sp>
        <p:nvSpPr>
          <p:cNvPr id="218" name="Google Shape;218;p21"/>
          <p:cNvSpPr txBox="1"/>
          <p:nvPr/>
        </p:nvSpPr>
        <p:spPr>
          <a:xfrm>
            <a:off x="1099088" y="744333"/>
            <a:ext cx="4076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i="0" u="none" strike="noStrike" cap="none">
                <a:solidFill>
                  <a:srgbClr val="000000"/>
                </a:solidFill>
                <a:latin typeface="Roboto Mono"/>
                <a:ea typeface="Roboto Mono"/>
                <a:cs typeface="Roboto Mono"/>
                <a:sym typeface="Roboto Mono"/>
              </a:rPr>
              <a:t>Cú pháp:</a:t>
            </a:r>
            <a:endParaRPr sz="1800" i="0" u="none" strike="noStrike" cap="none">
              <a:solidFill>
                <a:srgbClr val="000000"/>
              </a:solidFill>
              <a:latin typeface="Roboto Mono"/>
              <a:ea typeface="Roboto Mono"/>
              <a:cs typeface="Roboto Mono"/>
              <a:sym typeface="Roboto Mono"/>
            </a:endParaRPr>
          </a:p>
        </p:txBody>
      </p:sp>
      <p:sp>
        <p:nvSpPr>
          <p:cNvPr id="219" name="Google Shape;219;p21"/>
          <p:cNvSpPr/>
          <p:nvPr/>
        </p:nvSpPr>
        <p:spPr>
          <a:xfrm>
            <a:off x="1099100" y="2913500"/>
            <a:ext cx="5197500" cy="1574100"/>
          </a:xfrm>
          <a:prstGeom prst="rect">
            <a:avLst/>
          </a:prstGeom>
          <a:solidFill>
            <a:srgbClr val="282C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800" i="1" dirty="0">
                <a:solidFill>
                  <a:srgbClr val="D55FDE"/>
                </a:solidFill>
                <a:highlight>
                  <a:srgbClr val="282C34"/>
                </a:highlight>
                <a:latin typeface="Courier New"/>
                <a:ea typeface="Courier New"/>
                <a:cs typeface="Courier New"/>
                <a:sym typeface="Courier New"/>
              </a:rPr>
              <a:t>public interface </a:t>
            </a:r>
            <a:r>
              <a:rPr lang="en" sz="1800" dirty="0">
                <a:solidFill>
                  <a:srgbClr val="E5C07B"/>
                </a:solidFill>
                <a:highlight>
                  <a:srgbClr val="282C34"/>
                </a:highlight>
                <a:latin typeface="Courier New"/>
                <a:ea typeface="Courier New"/>
                <a:cs typeface="Courier New"/>
                <a:sym typeface="Courier New"/>
              </a:rPr>
              <a:t>Flying </a:t>
            </a:r>
            <a:r>
              <a:rPr lang="en" sz="1800" dirty="0">
                <a:solidFill>
                  <a:srgbClr val="E8BA36"/>
                </a:solidFill>
                <a:highlight>
                  <a:srgbClr val="282C34"/>
                </a:highlight>
                <a:latin typeface="Courier New"/>
                <a:ea typeface="Courier New"/>
                <a:cs typeface="Courier New"/>
                <a:sym typeface="Courier New"/>
              </a:rPr>
              <a:t>{</a:t>
            </a:r>
            <a:endParaRPr sz="1800" dirty="0">
              <a:solidFill>
                <a:srgbClr val="E8BA36"/>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800" dirty="0">
                <a:solidFill>
                  <a:srgbClr val="E8BA36"/>
                </a:solidFill>
                <a:highlight>
                  <a:srgbClr val="282C34"/>
                </a:highlight>
                <a:latin typeface="Courier New"/>
                <a:ea typeface="Courier New"/>
                <a:cs typeface="Courier New"/>
                <a:sym typeface="Courier New"/>
              </a:rPr>
              <a:t>   </a:t>
            </a:r>
            <a:r>
              <a:rPr lang="en" sz="1800" i="1" dirty="0">
                <a:solidFill>
                  <a:srgbClr val="D55FDE"/>
                </a:solidFill>
                <a:highlight>
                  <a:srgbClr val="282C34"/>
                </a:highlight>
                <a:latin typeface="Courier New"/>
                <a:ea typeface="Courier New"/>
                <a:cs typeface="Courier New"/>
                <a:sym typeface="Courier New"/>
              </a:rPr>
              <a:t>void </a:t>
            </a:r>
            <a:r>
              <a:rPr lang="en" sz="1800" dirty="0">
                <a:solidFill>
                  <a:srgbClr val="61AFEF"/>
                </a:solidFill>
                <a:highlight>
                  <a:srgbClr val="282C34"/>
                </a:highlight>
                <a:latin typeface="Courier New"/>
                <a:ea typeface="Courier New"/>
                <a:cs typeface="Courier New"/>
                <a:sym typeface="Courier New"/>
              </a:rPr>
              <a:t>fly</a:t>
            </a:r>
            <a:r>
              <a:rPr lang="en" sz="1800" dirty="0">
                <a:solidFill>
                  <a:srgbClr val="E8BA36"/>
                </a:solidFill>
                <a:highlight>
                  <a:srgbClr val="282C34"/>
                </a:highlight>
                <a:latin typeface="Courier New"/>
                <a:ea typeface="Courier New"/>
                <a:cs typeface="Courier New"/>
                <a:sym typeface="Courier New"/>
              </a:rPr>
              <a:t>()</a:t>
            </a:r>
            <a:r>
              <a:rPr lang="en" sz="1800" dirty="0">
                <a:solidFill>
                  <a:srgbClr val="BBBBBB"/>
                </a:solidFill>
                <a:highlight>
                  <a:srgbClr val="282C34"/>
                </a:highlight>
                <a:latin typeface="Courier New"/>
                <a:ea typeface="Courier New"/>
                <a:cs typeface="Courier New"/>
                <a:sym typeface="Courier New"/>
              </a:rPr>
              <a:t>;</a:t>
            </a:r>
            <a:endParaRPr sz="1800" dirty="0">
              <a:solidFill>
                <a:srgbClr val="BBBBBB"/>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endParaRPr sz="1800" dirty="0">
              <a:solidFill>
                <a:srgbClr val="BBBBBB"/>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800" dirty="0">
                <a:solidFill>
                  <a:srgbClr val="BBBBBB"/>
                </a:solidFill>
                <a:highlight>
                  <a:srgbClr val="282C34"/>
                </a:highlight>
                <a:latin typeface="Courier New"/>
                <a:ea typeface="Courier New"/>
                <a:cs typeface="Courier New"/>
                <a:sym typeface="Courier New"/>
              </a:rPr>
              <a:t>   </a:t>
            </a:r>
            <a:r>
              <a:rPr lang="en" sz="1800" i="1" dirty="0">
                <a:solidFill>
                  <a:srgbClr val="D55FDE"/>
                </a:solidFill>
                <a:highlight>
                  <a:srgbClr val="282C34"/>
                </a:highlight>
                <a:latin typeface="Courier New"/>
                <a:ea typeface="Courier New"/>
                <a:cs typeface="Courier New"/>
                <a:sym typeface="Courier New"/>
              </a:rPr>
              <a:t>void </a:t>
            </a:r>
            <a:r>
              <a:rPr lang="en" sz="1800" dirty="0">
                <a:solidFill>
                  <a:srgbClr val="61AFEF"/>
                </a:solidFill>
                <a:highlight>
                  <a:srgbClr val="282C34"/>
                </a:highlight>
                <a:latin typeface="Courier New"/>
                <a:ea typeface="Courier New"/>
                <a:cs typeface="Courier New"/>
                <a:sym typeface="Courier New"/>
              </a:rPr>
              <a:t>flapWings</a:t>
            </a:r>
            <a:r>
              <a:rPr lang="en" sz="1800" dirty="0">
                <a:solidFill>
                  <a:srgbClr val="E8BA36"/>
                </a:solidFill>
                <a:highlight>
                  <a:srgbClr val="282C34"/>
                </a:highlight>
                <a:latin typeface="Courier New"/>
                <a:ea typeface="Courier New"/>
                <a:cs typeface="Courier New"/>
                <a:sym typeface="Courier New"/>
              </a:rPr>
              <a:t>()</a:t>
            </a:r>
            <a:r>
              <a:rPr lang="en" sz="1800" dirty="0">
                <a:solidFill>
                  <a:srgbClr val="BBBBBB"/>
                </a:solidFill>
                <a:highlight>
                  <a:srgbClr val="282C34"/>
                </a:highlight>
                <a:latin typeface="Courier New"/>
                <a:ea typeface="Courier New"/>
                <a:cs typeface="Courier New"/>
                <a:sym typeface="Courier New"/>
              </a:rPr>
              <a:t>;</a:t>
            </a:r>
            <a:endParaRPr sz="1800" dirty="0">
              <a:solidFill>
                <a:srgbClr val="BBBBBB"/>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800" dirty="0">
                <a:solidFill>
                  <a:srgbClr val="E8BA36"/>
                </a:solidFill>
                <a:highlight>
                  <a:srgbClr val="282C34"/>
                </a:highlight>
                <a:latin typeface="Courier New"/>
                <a:ea typeface="Courier New"/>
                <a:cs typeface="Courier New"/>
                <a:sym typeface="Courier New"/>
              </a:rPr>
              <a:t>}</a:t>
            </a:r>
            <a:endParaRPr sz="1800" dirty="0">
              <a:solidFill>
                <a:srgbClr val="E8BA36"/>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endParaRPr sz="1800" dirty="0">
              <a:solidFill>
                <a:srgbClr val="0000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0245-978E-7B55-7226-613F40705B47}"/>
              </a:ext>
            </a:extLst>
          </p:cNvPr>
          <p:cNvSpPr>
            <a:spLocks noGrp="1"/>
          </p:cNvSpPr>
          <p:nvPr>
            <p:ph type="title"/>
          </p:nvPr>
        </p:nvSpPr>
        <p:spPr/>
        <p:txBody>
          <a:bodyPr>
            <a:normAutofit fontScale="90000"/>
          </a:bodyPr>
          <a:lstStyle/>
          <a:p>
            <a:r>
              <a:rPr lang="en-US" dirty="0" err="1"/>
              <a:t>Khai</a:t>
            </a:r>
            <a:r>
              <a:rPr lang="en-US" dirty="0"/>
              <a:t> </a:t>
            </a:r>
            <a:r>
              <a:rPr lang="en-US" dirty="0" err="1"/>
              <a:t>báo</a:t>
            </a:r>
            <a:r>
              <a:rPr lang="en-US" dirty="0"/>
              <a:t> </a:t>
            </a:r>
            <a:r>
              <a:rPr lang="en-US" dirty="0" err="1"/>
              <a:t>biến</a:t>
            </a:r>
            <a:r>
              <a:rPr lang="en-US" dirty="0"/>
              <a:t> </a:t>
            </a:r>
            <a:r>
              <a:rPr lang="en-US" dirty="0" err="1"/>
              <a:t>trong</a:t>
            </a:r>
            <a:r>
              <a:rPr lang="en-US" dirty="0"/>
              <a:t> interface</a:t>
            </a:r>
          </a:p>
        </p:txBody>
      </p:sp>
      <p:sp>
        <p:nvSpPr>
          <p:cNvPr id="3" name="Text Placeholder 2">
            <a:extLst>
              <a:ext uri="{FF2B5EF4-FFF2-40B4-BE49-F238E27FC236}">
                <a16:creationId xmlns:a16="http://schemas.microsoft.com/office/drawing/2014/main" id="{77230DED-A77D-E078-30C2-B2010DDC4377}"/>
              </a:ext>
            </a:extLst>
          </p:cNvPr>
          <p:cNvSpPr>
            <a:spLocks noGrp="1"/>
          </p:cNvSpPr>
          <p:nvPr>
            <p:ph type="body" idx="1"/>
          </p:nvPr>
        </p:nvSpPr>
        <p:spPr/>
        <p:txBody>
          <a:bodyPr/>
          <a:lstStyle/>
          <a:p>
            <a:r>
              <a:rPr lang="vi-VN" b="0" i="0" dirty="0">
                <a:solidFill>
                  <a:srgbClr val="404040"/>
                </a:solidFill>
                <a:effectLst/>
                <a:latin typeface="Lato" panose="020B0604020202020204" pitchFamily="34" charset="0"/>
              </a:rPr>
              <a:t>Tất cả các biến trong interface đều được ngầm hiểu là public static final</a:t>
            </a:r>
            <a:endParaRPr lang="en-US" b="0" i="0" dirty="0">
              <a:solidFill>
                <a:srgbClr val="404040"/>
              </a:solidFill>
              <a:effectLst/>
              <a:latin typeface="Lato" panose="020B0604020202020204" pitchFamily="34" charset="0"/>
            </a:endParaRPr>
          </a:p>
          <a:p>
            <a:r>
              <a:rPr lang="en-US" dirty="0" err="1">
                <a:solidFill>
                  <a:srgbClr val="404040"/>
                </a:solidFill>
                <a:latin typeface="Lato" panose="020B0604020202020204" pitchFamily="34" charset="0"/>
              </a:rPr>
              <a:t>Cấu</a:t>
            </a:r>
            <a:r>
              <a:rPr lang="en-US" dirty="0">
                <a:solidFill>
                  <a:srgbClr val="404040"/>
                </a:solidFill>
                <a:latin typeface="Lato" panose="020B0604020202020204" pitchFamily="34" charset="0"/>
              </a:rPr>
              <a:t> </a:t>
            </a:r>
            <a:r>
              <a:rPr lang="en-US" dirty="0" err="1">
                <a:solidFill>
                  <a:srgbClr val="404040"/>
                </a:solidFill>
                <a:latin typeface="Lato" panose="020B0604020202020204" pitchFamily="34" charset="0"/>
              </a:rPr>
              <a:t>trúc</a:t>
            </a:r>
            <a:r>
              <a:rPr lang="en-US" dirty="0">
                <a:solidFill>
                  <a:srgbClr val="404040"/>
                </a:solidFill>
                <a:latin typeface="Lato" panose="020B0604020202020204" pitchFamily="34" charset="0"/>
              </a:rPr>
              <a:t>: &lt;Type&gt; </a:t>
            </a:r>
            <a:r>
              <a:rPr lang="en-US" dirty="0" err="1">
                <a:solidFill>
                  <a:srgbClr val="404040"/>
                </a:solidFill>
                <a:latin typeface="Lato" panose="020B0604020202020204" pitchFamily="34" charset="0"/>
              </a:rPr>
              <a:t>name_var</a:t>
            </a:r>
            <a:endParaRPr lang="en-US" b="0" i="0" dirty="0">
              <a:solidFill>
                <a:srgbClr val="404040"/>
              </a:solidFill>
              <a:effectLst/>
              <a:latin typeface="Lato" panose="020B0604020202020204" pitchFamily="34" charset="0"/>
            </a:endParaRPr>
          </a:p>
          <a:p>
            <a:endParaRPr lang="en-US" dirty="0"/>
          </a:p>
          <a:p>
            <a:pPr marL="146050" indent="0">
              <a:buNone/>
            </a:pPr>
            <a:endParaRPr lang="en-US" dirty="0"/>
          </a:p>
        </p:txBody>
      </p:sp>
      <p:sp>
        <p:nvSpPr>
          <p:cNvPr id="4" name="Rectangle 1">
            <a:extLst>
              <a:ext uri="{FF2B5EF4-FFF2-40B4-BE49-F238E27FC236}">
                <a16:creationId xmlns:a16="http://schemas.microsoft.com/office/drawing/2014/main" id="{0EF103EF-8C8D-9571-0DB0-81940AC66DAE}"/>
              </a:ext>
            </a:extLst>
          </p:cNvPr>
          <p:cNvSpPr>
            <a:spLocks noChangeArrowheads="1"/>
          </p:cNvSpPr>
          <p:nvPr/>
        </p:nvSpPr>
        <p:spPr bwMode="auto">
          <a:xfrm>
            <a:off x="1162493" y="2701814"/>
            <a:ext cx="6513322"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public interface </a:t>
            </a:r>
            <a:r>
              <a:rPr kumimoji="0" lang="en-US" altLang="en-US" sz="1600" b="0" i="0" u="none" strike="noStrike" cap="none" normalizeH="0" baseline="0" dirty="0">
                <a:ln>
                  <a:noFill/>
                </a:ln>
                <a:solidFill>
                  <a:srgbClr val="A9B7C6"/>
                </a:solidFill>
                <a:effectLst/>
                <a:latin typeface="JetBrains Mono"/>
              </a:rPr>
              <a:t>Car {</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String </a:t>
            </a:r>
            <a:r>
              <a:rPr kumimoji="0" lang="en-US" altLang="en-US" sz="1600" b="0" i="1" u="none" strike="noStrike" cap="none" normalizeH="0" baseline="0" dirty="0">
                <a:ln>
                  <a:noFill/>
                </a:ln>
                <a:solidFill>
                  <a:srgbClr val="9876AA"/>
                </a:solidFill>
                <a:effectLst/>
                <a:latin typeface="JetBrains Mono"/>
              </a:rPr>
              <a:t>name</a:t>
            </a: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6A8759"/>
                </a:solidFill>
                <a:effectLst/>
                <a:latin typeface="JetBrains Mono"/>
              </a:rPr>
              <a:t>"Car"</a:t>
            </a:r>
            <a:r>
              <a:rPr kumimoji="0" lang="en-US" altLang="en-US" sz="1600" b="0" i="0" u="none" strike="noStrike" cap="none" normalizeH="0" baseline="0" dirty="0">
                <a:ln>
                  <a:noFill/>
                </a:ln>
                <a:solidFill>
                  <a:srgbClr val="CC7832"/>
                </a:solidFill>
                <a:effectLst/>
                <a:latin typeface="JetBrains Mono"/>
              </a:rPr>
              <a:t>; </a:t>
            </a: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err="1">
                <a:ln>
                  <a:noFill/>
                </a:ln>
                <a:solidFill>
                  <a:srgbClr val="808080"/>
                </a:solidFill>
                <a:effectLst/>
                <a:latin typeface="JetBrains Mono"/>
              </a:rPr>
              <a:t>Tương</a:t>
            </a: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err="1">
                <a:ln>
                  <a:noFill/>
                </a:ln>
                <a:solidFill>
                  <a:srgbClr val="808080"/>
                </a:solidFill>
                <a:effectLst/>
                <a:latin typeface="JetBrains Mono"/>
              </a:rPr>
              <a:t>đương</a:t>
            </a:r>
            <a:r>
              <a:rPr kumimoji="0" lang="en-US" altLang="en-US" sz="1600" b="0" i="0" u="none" strike="noStrike" cap="none" normalizeH="0" baseline="0" dirty="0">
                <a:ln>
                  <a:noFill/>
                </a:ln>
                <a:solidFill>
                  <a:srgbClr val="808080"/>
                </a:solidFill>
                <a:effectLst/>
                <a:latin typeface="JetBrains Mono"/>
              </a:rPr>
              <a:t> public static final String name= "Car"</a:t>
            </a:r>
            <a:br>
              <a:rPr kumimoji="0" lang="en-US" altLang="en-US" sz="1600" b="0" i="0" u="none" strike="noStrike" cap="none" normalizeH="0" baseline="0" dirty="0">
                <a:ln>
                  <a:noFill/>
                </a:ln>
                <a:solidFill>
                  <a:srgbClr val="808080"/>
                </a:solidFill>
                <a:effectLst/>
                <a:latin typeface="JetBrains Mono"/>
              </a:rPr>
            </a:br>
            <a:r>
              <a:rPr kumimoji="0" lang="en-US" altLang="en-US" sz="1600" b="0" i="0" u="none" strike="noStrike" cap="none" normalizeH="0" baseline="0" dirty="0">
                <a:ln>
                  <a:noFill/>
                </a:ln>
                <a:solidFill>
                  <a:srgbClr val="808080"/>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public static final </a:t>
            </a:r>
            <a:r>
              <a:rPr kumimoji="0" lang="en-US" altLang="en-US" sz="1600" b="0" i="0" u="none" strike="noStrike" cap="none" normalizeH="0" baseline="0" dirty="0">
                <a:ln>
                  <a:noFill/>
                </a:ln>
                <a:solidFill>
                  <a:srgbClr val="A9B7C6"/>
                </a:solidFill>
                <a:effectLst/>
                <a:latin typeface="JetBrains Mono"/>
              </a:rPr>
              <a:t>String </a:t>
            </a:r>
            <a:r>
              <a:rPr kumimoji="0" lang="en-US" altLang="en-US" sz="1600" b="0" i="1" u="none" strike="noStrike" cap="none" normalizeH="0" baseline="0" dirty="0">
                <a:ln>
                  <a:noFill/>
                </a:ln>
                <a:solidFill>
                  <a:srgbClr val="9876AA"/>
                </a:solidFill>
                <a:effectLst/>
                <a:latin typeface="JetBrains Mono"/>
              </a:rPr>
              <a:t>name2 </a:t>
            </a: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6A8759"/>
                </a:solidFill>
                <a:effectLst/>
                <a:latin typeface="JetBrains Mono"/>
              </a:rPr>
              <a:t>"Car"</a:t>
            </a:r>
            <a:r>
              <a:rPr kumimoji="0" lang="en-US" altLang="en-US" sz="1600" b="0" i="0" u="none" strike="noStrike" cap="none" normalizeH="0" baseline="0" dirty="0">
                <a:ln>
                  <a:noFill/>
                </a:ln>
                <a:solidFill>
                  <a:srgbClr val="CC7832"/>
                </a:solidFill>
                <a:effectLst/>
                <a:latin typeface="JetBrains Mono"/>
              </a:rPr>
              <a:t>;</a:t>
            </a:r>
            <a:br>
              <a:rPr kumimoji="0" lang="en-US" altLang="en-US" sz="1600" b="0" i="0" u="none" strike="noStrike" cap="none" normalizeH="0" baseline="0" dirty="0">
                <a:ln>
                  <a:noFill/>
                </a:ln>
                <a:solidFill>
                  <a:srgbClr val="CC7832"/>
                </a:solidFill>
                <a:effectLst/>
                <a:latin typeface="JetBrains Mono"/>
              </a:rPr>
            </a:br>
            <a:r>
              <a:rPr kumimoji="0" lang="en-US" altLang="en-US" sz="1600" b="0" i="0" u="none" strike="noStrike" cap="none" normalizeH="0" baseline="0" dirty="0">
                <a:ln>
                  <a:noFill/>
                </a:ln>
                <a:solidFill>
                  <a:srgbClr val="CC7832"/>
                </a:solidFill>
                <a:effectLst/>
                <a:latin typeface="JetBrains Mono"/>
              </a:rPr>
              <a:t>    </a:t>
            </a:r>
            <a:br>
              <a:rPr kumimoji="0" lang="en-US" altLang="en-US" sz="1600" b="0" i="0" u="none" strike="noStrike" cap="none" normalizeH="0" baseline="0" dirty="0">
                <a:ln>
                  <a:noFill/>
                </a:ln>
                <a:solidFill>
                  <a:srgbClr val="CC7832"/>
                </a:solidFill>
                <a:effectLst/>
                <a:latin typeface="JetBrains Mono"/>
              </a:rPr>
            </a:br>
            <a:br>
              <a:rPr kumimoji="0" lang="en-US" altLang="en-US" sz="1600" b="0" i="0" u="none" strike="noStrike" cap="none" normalizeH="0" baseline="0" dirty="0">
                <a:ln>
                  <a:noFill/>
                </a:ln>
                <a:solidFill>
                  <a:srgbClr val="CC7832"/>
                </a:solidFill>
                <a:effectLst/>
                <a:latin typeface="JetBrains Mono"/>
              </a:rPr>
            </a:br>
            <a:r>
              <a:rPr kumimoji="0" lang="en-US" altLang="en-US" sz="1600" b="0" i="0" u="none" strike="noStrike" cap="none" normalizeH="0" baseline="0" dirty="0">
                <a:ln>
                  <a:noFill/>
                </a:ln>
                <a:solidFill>
                  <a:srgbClr val="A9B7C6"/>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2211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p:nvPr/>
        </p:nvSpPr>
        <p:spPr>
          <a:xfrm>
            <a:off x="813600" y="615050"/>
            <a:ext cx="8330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1" i="0" u="none" strike="noStrike" cap="none">
                <a:solidFill>
                  <a:srgbClr val="000000"/>
                </a:solidFill>
                <a:latin typeface="Roboto Mono"/>
                <a:ea typeface="Roboto Mono"/>
                <a:cs typeface="Roboto Mono"/>
                <a:sym typeface="Roboto Mono"/>
              </a:rPr>
              <a:t>Tại sao chúng ta lại sử dụng interface?</a:t>
            </a:r>
            <a:endParaRPr sz="2400" b="1" i="0" u="none" strike="noStrike" cap="none">
              <a:solidFill>
                <a:srgbClr val="000000"/>
              </a:solidFill>
              <a:latin typeface="Roboto Mono"/>
              <a:ea typeface="Roboto Mono"/>
              <a:cs typeface="Roboto Mono"/>
              <a:sym typeface="Roboto Mono"/>
            </a:endParaRPr>
          </a:p>
        </p:txBody>
      </p:sp>
      <p:pic>
        <p:nvPicPr>
          <p:cNvPr id="174" name="Google Shape;174;p18"/>
          <p:cNvPicPr preferRelativeResize="0"/>
          <p:nvPr/>
        </p:nvPicPr>
        <p:blipFill rotWithShape="1">
          <a:blip r:embed="rId3">
            <a:alphaModFix/>
          </a:blip>
          <a:srcRect l="32138" t="-1667" r="36138" b="68587"/>
          <a:stretch/>
        </p:blipFill>
        <p:spPr>
          <a:xfrm>
            <a:off x="-400135" y="3268025"/>
            <a:ext cx="2307850" cy="2297450"/>
          </a:xfrm>
          <a:prstGeom prst="rect">
            <a:avLst/>
          </a:prstGeom>
          <a:noFill/>
          <a:ln>
            <a:noFill/>
          </a:ln>
        </p:spPr>
      </p:pic>
      <p:sp>
        <p:nvSpPr>
          <p:cNvPr id="175" name="Google Shape;175;p18"/>
          <p:cNvSpPr txBox="1"/>
          <p:nvPr/>
        </p:nvSpPr>
        <p:spPr>
          <a:xfrm>
            <a:off x="846000" y="1711233"/>
            <a:ext cx="7452000" cy="830956"/>
          </a:xfrm>
          <a:prstGeom prst="rect">
            <a:avLst/>
          </a:prstGeom>
          <a:noFill/>
          <a:ln>
            <a:noFill/>
          </a:ln>
        </p:spPr>
        <p:txBody>
          <a:bodyPr spcFirstLastPara="1" wrap="square" lIns="91425" tIns="45700" rIns="91425" bIns="45700" anchor="t" anchorCtr="0">
            <a:spAutoFit/>
          </a:bodyPr>
          <a:lstStyle/>
          <a:p>
            <a:pPr marL="457200" marR="0" lvl="0" indent="-330200" algn="l" rtl="0">
              <a:lnSpc>
                <a:spcPct val="100000"/>
              </a:lnSpc>
              <a:spcBef>
                <a:spcPts val="0"/>
              </a:spcBef>
              <a:spcAft>
                <a:spcPts val="0"/>
              </a:spcAft>
              <a:buClr>
                <a:srgbClr val="000000"/>
              </a:buClr>
              <a:buSzPts val="1600"/>
              <a:buFont typeface="Roboto Mono"/>
              <a:buChar char="●"/>
            </a:pPr>
            <a:r>
              <a:rPr lang="en" sz="1600" i="0" u="none" strike="noStrike" cap="none" dirty="0">
                <a:solidFill>
                  <a:srgbClr val="000000"/>
                </a:solidFill>
                <a:latin typeface="Roboto Mono"/>
                <a:ea typeface="Roboto Mono"/>
                <a:cs typeface="Roboto Mono"/>
                <a:sym typeface="Roboto Mono"/>
              </a:rPr>
              <a:t>Java không </a:t>
            </a:r>
            <a:r>
              <a:rPr lang="en" sz="1600" i="0" u="none" strike="noStrike" cap="none" dirty="0">
                <a:solidFill>
                  <a:srgbClr val="FF0000"/>
                </a:solidFill>
                <a:latin typeface="Roboto Mono"/>
                <a:ea typeface="Roboto Mono"/>
                <a:cs typeface="Roboto Mono"/>
                <a:sym typeface="Roboto Mono"/>
              </a:rPr>
              <a:t>hỗ trợ đa kế thừa</a:t>
            </a:r>
            <a:r>
              <a:rPr lang="en" sz="1600" i="0" u="none" strike="noStrike" cap="none" dirty="0">
                <a:solidFill>
                  <a:srgbClr val="000000"/>
                </a:solidFill>
                <a:latin typeface="Roboto Mono"/>
                <a:ea typeface="Roboto Mono"/>
                <a:cs typeface="Roboto Mono"/>
                <a:sym typeface="Roboto Mono"/>
              </a:rPr>
              <a:t>. Do đó, ta không thể kế thừa cùng một lúc nhiều class. Để giải quyết vấn đề này interface ra đời</a:t>
            </a:r>
            <a:endParaRPr sz="1600" dirty="0">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pSp>
        <p:nvGrpSpPr>
          <p:cNvPr id="180" name="Google Shape;180;p19"/>
          <p:cNvGrpSpPr/>
          <p:nvPr/>
        </p:nvGrpSpPr>
        <p:grpSpPr>
          <a:xfrm>
            <a:off x="-367200" y="0"/>
            <a:ext cx="9789938" cy="4315089"/>
            <a:chOff x="-367200" y="0"/>
            <a:chExt cx="9789938" cy="4315089"/>
          </a:xfrm>
        </p:grpSpPr>
        <p:pic>
          <p:nvPicPr>
            <p:cNvPr id="181" name="Google Shape;181;p19"/>
            <p:cNvPicPr preferRelativeResize="0"/>
            <p:nvPr/>
          </p:nvPicPr>
          <p:blipFill rotWithShape="1">
            <a:blip r:embed="rId3">
              <a:alphaModFix/>
            </a:blip>
            <a:srcRect/>
            <a:stretch/>
          </p:blipFill>
          <p:spPr>
            <a:xfrm>
              <a:off x="-367200" y="0"/>
              <a:ext cx="9789938" cy="3897489"/>
            </a:xfrm>
            <a:prstGeom prst="rect">
              <a:avLst/>
            </a:prstGeom>
            <a:noFill/>
            <a:ln>
              <a:noFill/>
            </a:ln>
          </p:spPr>
        </p:pic>
        <p:sp>
          <p:nvSpPr>
            <p:cNvPr id="182" name="Google Shape;182;p19"/>
            <p:cNvSpPr/>
            <p:nvPr/>
          </p:nvSpPr>
          <p:spPr>
            <a:xfrm>
              <a:off x="2412000" y="3897489"/>
              <a:ext cx="1569600" cy="417600"/>
            </a:xfrm>
            <a:prstGeom prst="rect">
              <a:avLst/>
            </a:prstGeom>
            <a:noFill/>
            <a:ln w="127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dirty="0">
                  <a:solidFill>
                    <a:schemeClr val="dk2"/>
                  </a:solidFill>
                  <a:latin typeface="Arial"/>
                  <a:ea typeface="Arial"/>
                  <a:cs typeface="Arial"/>
                  <a:sym typeface="Arial"/>
                </a:rPr>
                <a:t>&lt;&lt;Can_Swim&gt;&gt;</a:t>
              </a:r>
              <a:endParaRPr sz="1400" b="0" i="0" u="none" strike="noStrike" cap="none" dirty="0">
                <a:solidFill>
                  <a:schemeClr val="dk2"/>
                </a:solidFill>
                <a:latin typeface="Arial"/>
                <a:ea typeface="Arial"/>
                <a:cs typeface="Arial"/>
                <a:sym typeface="Arial"/>
              </a:endParaRPr>
            </a:p>
          </p:txBody>
        </p:sp>
        <p:cxnSp>
          <p:nvCxnSpPr>
            <p:cNvPr id="183" name="Google Shape;183;p19"/>
            <p:cNvCxnSpPr>
              <a:endCxn id="182" idx="0"/>
            </p:cNvCxnSpPr>
            <p:nvPr/>
          </p:nvCxnSpPr>
          <p:spPr>
            <a:xfrm rot="5400000">
              <a:off x="2882400" y="3115089"/>
              <a:ext cx="1096800" cy="468000"/>
            </a:xfrm>
            <a:prstGeom prst="bentConnector3">
              <a:avLst>
                <a:gd name="adj1" fmla="val 1427"/>
              </a:avLst>
            </a:prstGeom>
            <a:noFill/>
            <a:ln w="9525" cap="flat" cmpd="sng">
              <a:solidFill>
                <a:schemeClr val="dk2"/>
              </a:solidFill>
              <a:prstDash val="dash"/>
              <a:round/>
              <a:headEnd type="none" w="sm" len="sm"/>
              <a:tailEnd type="triangle" w="med" len="med"/>
            </a:ln>
          </p:spPr>
        </p:cxnSp>
        <p:sp>
          <p:nvSpPr>
            <p:cNvPr id="184" name="Google Shape;184;p19"/>
            <p:cNvSpPr/>
            <p:nvPr/>
          </p:nvSpPr>
          <p:spPr>
            <a:xfrm>
              <a:off x="5659201" y="3897489"/>
              <a:ext cx="1569600" cy="417600"/>
            </a:xfrm>
            <a:prstGeom prst="rect">
              <a:avLst/>
            </a:prstGeom>
            <a:noFill/>
            <a:ln w="127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dirty="0">
                  <a:solidFill>
                    <a:schemeClr val="dk2"/>
                  </a:solidFill>
                  <a:latin typeface="Arial"/>
                  <a:ea typeface="Arial"/>
                  <a:cs typeface="Arial"/>
                  <a:sym typeface="Arial"/>
                </a:rPr>
                <a:t>&lt;&lt;Can_Fly&gt;&gt;</a:t>
              </a:r>
              <a:endParaRPr sz="1400" b="0" i="0" u="none" strike="noStrike" cap="none" dirty="0">
                <a:solidFill>
                  <a:schemeClr val="dk2"/>
                </a:solidFill>
                <a:latin typeface="Arial"/>
                <a:ea typeface="Arial"/>
                <a:cs typeface="Arial"/>
                <a:sym typeface="Arial"/>
              </a:endParaRPr>
            </a:p>
          </p:txBody>
        </p:sp>
        <p:cxnSp>
          <p:nvCxnSpPr>
            <p:cNvPr id="185" name="Google Shape;185;p19"/>
            <p:cNvCxnSpPr/>
            <p:nvPr/>
          </p:nvCxnSpPr>
          <p:spPr>
            <a:xfrm rot="5400000">
              <a:off x="6094801" y="3101945"/>
              <a:ext cx="1096800" cy="468000"/>
            </a:xfrm>
            <a:prstGeom prst="bentConnector3">
              <a:avLst>
                <a:gd name="adj1" fmla="val 1417"/>
              </a:avLst>
            </a:prstGeom>
            <a:noFill/>
            <a:ln w="9525" cap="flat" cmpd="sng">
              <a:solidFill>
                <a:schemeClr val="dk2"/>
              </a:solidFill>
              <a:prstDash val="dash"/>
              <a:round/>
              <a:headEnd type="none" w="sm" len="sm"/>
              <a:tailEnd type="triangle" w="med" len="med"/>
            </a:ln>
          </p:spPr>
        </p:cxnSp>
        <p:sp>
          <p:nvSpPr>
            <p:cNvPr id="186" name="Google Shape;186;p19"/>
            <p:cNvSpPr txBox="1"/>
            <p:nvPr/>
          </p:nvSpPr>
          <p:spPr>
            <a:xfrm>
              <a:off x="3165000" y="3349144"/>
              <a:ext cx="146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implements</a:t>
              </a:r>
              <a:endParaRPr sz="1400" b="0" i="0" u="none" strike="noStrike" cap="none">
                <a:solidFill>
                  <a:srgbClr val="000000"/>
                </a:solidFill>
                <a:latin typeface="Arial"/>
                <a:ea typeface="Arial"/>
                <a:cs typeface="Arial"/>
                <a:sym typeface="Arial"/>
              </a:endParaRPr>
            </a:p>
          </p:txBody>
        </p:sp>
        <p:sp>
          <p:nvSpPr>
            <p:cNvPr id="187" name="Google Shape;187;p19"/>
            <p:cNvSpPr txBox="1"/>
            <p:nvPr/>
          </p:nvSpPr>
          <p:spPr>
            <a:xfrm>
              <a:off x="6409200" y="3349143"/>
              <a:ext cx="1468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implements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2"/>
          <p:cNvSpPr/>
          <p:nvPr/>
        </p:nvSpPr>
        <p:spPr>
          <a:xfrm>
            <a:off x="575250" y="1213175"/>
            <a:ext cx="7993500" cy="3689700"/>
          </a:xfrm>
          <a:prstGeom prst="rect">
            <a:avLst/>
          </a:prstGeom>
          <a:solidFill>
            <a:srgbClr val="282C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50" i="1" dirty="0">
                <a:solidFill>
                  <a:srgbClr val="D55FDE"/>
                </a:solidFill>
                <a:highlight>
                  <a:srgbClr val="282C34"/>
                </a:highlight>
                <a:latin typeface="Courier New"/>
                <a:ea typeface="Courier New"/>
                <a:cs typeface="Courier New"/>
                <a:sym typeface="Courier New"/>
              </a:rPr>
              <a:t>public class </a:t>
            </a:r>
            <a:r>
              <a:rPr lang="en" sz="1650" dirty="0">
                <a:solidFill>
                  <a:srgbClr val="E5C07B"/>
                </a:solidFill>
                <a:highlight>
                  <a:srgbClr val="282C34"/>
                </a:highlight>
                <a:latin typeface="Courier New"/>
                <a:ea typeface="Courier New"/>
                <a:cs typeface="Courier New"/>
                <a:sym typeface="Courier New"/>
              </a:rPr>
              <a:t>Bird </a:t>
            </a:r>
            <a:r>
              <a:rPr lang="en" sz="1650" i="1" dirty="0">
                <a:solidFill>
                  <a:srgbClr val="D55FDE"/>
                </a:solidFill>
                <a:highlight>
                  <a:srgbClr val="282C34"/>
                </a:highlight>
                <a:latin typeface="Courier New"/>
                <a:ea typeface="Courier New"/>
                <a:cs typeface="Courier New"/>
                <a:sym typeface="Courier New"/>
              </a:rPr>
              <a:t>implements </a:t>
            </a:r>
            <a:r>
              <a:rPr lang="en" sz="1650" dirty="0">
                <a:solidFill>
                  <a:srgbClr val="E5C07B"/>
                </a:solidFill>
                <a:highlight>
                  <a:srgbClr val="282C34"/>
                </a:highlight>
                <a:latin typeface="Courier New"/>
                <a:ea typeface="Courier New"/>
                <a:cs typeface="Courier New"/>
                <a:sym typeface="Courier New"/>
              </a:rPr>
              <a:t>CanFly </a:t>
            </a:r>
            <a:r>
              <a:rPr lang="en" sz="1650" dirty="0">
                <a:solidFill>
                  <a:srgbClr val="E8BA36"/>
                </a:solidFill>
                <a:highlight>
                  <a:srgbClr val="282C34"/>
                </a:highlight>
                <a:latin typeface="Courier New"/>
                <a:ea typeface="Courier New"/>
                <a:cs typeface="Courier New"/>
                <a:sym typeface="Courier New"/>
              </a:rPr>
              <a:t>{</a:t>
            </a:r>
            <a:endParaRPr sz="1650" dirty="0">
              <a:solidFill>
                <a:srgbClr val="E8BA36"/>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650" dirty="0">
                <a:solidFill>
                  <a:srgbClr val="E8BA36"/>
                </a:solidFill>
                <a:highlight>
                  <a:srgbClr val="282C34"/>
                </a:highlight>
                <a:latin typeface="Courier New"/>
                <a:ea typeface="Courier New"/>
                <a:cs typeface="Courier New"/>
                <a:sym typeface="Courier New"/>
              </a:rPr>
              <a:t>   </a:t>
            </a:r>
            <a:r>
              <a:rPr lang="en" sz="1650" i="1" dirty="0">
                <a:solidFill>
                  <a:srgbClr val="D55FDE"/>
                </a:solidFill>
                <a:highlight>
                  <a:srgbClr val="282C34"/>
                </a:highlight>
                <a:latin typeface="Courier New"/>
                <a:ea typeface="Courier New"/>
                <a:cs typeface="Courier New"/>
                <a:sym typeface="Courier New"/>
              </a:rPr>
              <a:t>private </a:t>
            </a:r>
            <a:r>
              <a:rPr lang="en" sz="1650" dirty="0">
                <a:solidFill>
                  <a:srgbClr val="E5C07B"/>
                </a:solidFill>
                <a:highlight>
                  <a:srgbClr val="282C34"/>
                </a:highlight>
                <a:latin typeface="Courier New"/>
                <a:ea typeface="Courier New"/>
                <a:cs typeface="Courier New"/>
                <a:sym typeface="Courier New"/>
              </a:rPr>
              <a:t>String </a:t>
            </a:r>
            <a:r>
              <a:rPr lang="en" sz="1650" dirty="0">
                <a:solidFill>
                  <a:srgbClr val="EF596F"/>
                </a:solidFill>
                <a:highlight>
                  <a:srgbClr val="282C34"/>
                </a:highlight>
                <a:latin typeface="Courier New"/>
                <a:ea typeface="Courier New"/>
                <a:cs typeface="Courier New"/>
                <a:sym typeface="Courier New"/>
              </a:rPr>
              <a:t>name</a:t>
            </a:r>
            <a:r>
              <a:rPr lang="en" sz="1650" dirty="0">
                <a:solidFill>
                  <a:srgbClr val="BBBBBB"/>
                </a:solidFill>
                <a:highlight>
                  <a:srgbClr val="282C34"/>
                </a:highlight>
                <a:latin typeface="Courier New"/>
                <a:ea typeface="Courier New"/>
                <a:cs typeface="Courier New"/>
                <a:sym typeface="Courier New"/>
              </a:rPr>
              <a:t>;</a:t>
            </a:r>
            <a:endParaRPr sz="1650" dirty="0">
              <a:solidFill>
                <a:srgbClr val="BBBBBB"/>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endParaRPr sz="1650" dirty="0">
              <a:solidFill>
                <a:srgbClr val="54A857"/>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650" dirty="0">
                <a:solidFill>
                  <a:srgbClr val="54A857"/>
                </a:solidFill>
                <a:highlight>
                  <a:srgbClr val="282C34"/>
                </a:highlight>
                <a:latin typeface="Courier New"/>
                <a:ea typeface="Courier New"/>
                <a:cs typeface="Courier New"/>
                <a:sym typeface="Courier New"/>
              </a:rPr>
              <a:t>   </a:t>
            </a:r>
            <a:r>
              <a:rPr lang="en" sz="1650" i="1" dirty="0">
                <a:solidFill>
                  <a:srgbClr val="E5C07B"/>
                </a:solidFill>
                <a:highlight>
                  <a:srgbClr val="282C34"/>
                </a:highlight>
                <a:latin typeface="Courier New"/>
                <a:ea typeface="Courier New"/>
                <a:cs typeface="Courier New"/>
                <a:sym typeface="Courier New"/>
              </a:rPr>
              <a:t>@Override</a:t>
            </a:r>
            <a:endParaRPr sz="1650" i="1" dirty="0">
              <a:solidFill>
                <a:srgbClr val="E5C07B"/>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650" i="1" dirty="0">
                <a:solidFill>
                  <a:srgbClr val="E5C07B"/>
                </a:solidFill>
                <a:highlight>
                  <a:srgbClr val="282C34"/>
                </a:highlight>
                <a:latin typeface="Courier New"/>
                <a:ea typeface="Courier New"/>
                <a:cs typeface="Courier New"/>
                <a:sym typeface="Courier New"/>
              </a:rPr>
              <a:t>   </a:t>
            </a:r>
            <a:r>
              <a:rPr lang="en" sz="1650" i="1" dirty="0">
                <a:solidFill>
                  <a:srgbClr val="D55FDE"/>
                </a:solidFill>
                <a:highlight>
                  <a:srgbClr val="282C34"/>
                </a:highlight>
                <a:latin typeface="Courier New"/>
                <a:ea typeface="Courier New"/>
                <a:cs typeface="Courier New"/>
                <a:sym typeface="Courier New"/>
              </a:rPr>
              <a:t>public void </a:t>
            </a:r>
            <a:r>
              <a:rPr lang="en" sz="1650" dirty="0">
                <a:solidFill>
                  <a:srgbClr val="61AFEF"/>
                </a:solidFill>
                <a:highlight>
                  <a:srgbClr val="282C34"/>
                </a:highlight>
                <a:latin typeface="Courier New"/>
                <a:ea typeface="Courier New"/>
                <a:cs typeface="Courier New"/>
                <a:sym typeface="Courier New"/>
              </a:rPr>
              <a:t>fly</a:t>
            </a:r>
            <a:r>
              <a:rPr lang="en" sz="1650" dirty="0">
                <a:solidFill>
                  <a:srgbClr val="E8BA36"/>
                </a:solidFill>
                <a:highlight>
                  <a:srgbClr val="282C34"/>
                </a:highlight>
                <a:latin typeface="Courier New"/>
                <a:ea typeface="Courier New"/>
                <a:cs typeface="Courier New"/>
                <a:sym typeface="Courier New"/>
              </a:rPr>
              <a:t>() </a:t>
            </a:r>
            <a:r>
              <a:rPr lang="en" sz="1650" dirty="0">
                <a:solidFill>
                  <a:srgbClr val="54A857"/>
                </a:solidFill>
                <a:highlight>
                  <a:srgbClr val="282C34"/>
                </a:highlight>
                <a:latin typeface="Courier New"/>
                <a:ea typeface="Courier New"/>
                <a:cs typeface="Courier New"/>
                <a:sym typeface="Courier New"/>
              </a:rPr>
              <a:t>{</a:t>
            </a:r>
            <a:endParaRPr sz="1650" dirty="0">
              <a:solidFill>
                <a:srgbClr val="54A857"/>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650" dirty="0">
                <a:solidFill>
                  <a:srgbClr val="54A857"/>
                </a:solidFill>
                <a:highlight>
                  <a:srgbClr val="282C34"/>
                </a:highlight>
                <a:latin typeface="Courier New"/>
                <a:ea typeface="Courier New"/>
                <a:cs typeface="Courier New"/>
                <a:sym typeface="Courier New"/>
              </a:rPr>
              <a:t>       </a:t>
            </a:r>
            <a:r>
              <a:rPr lang="en" sz="1650" dirty="0">
                <a:solidFill>
                  <a:srgbClr val="E5C07B"/>
                </a:solidFill>
                <a:highlight>
                  <a:srgbClr val="282C34"/>
                </a:highlight>
                <a:latin typeface="Courier New"/>
                <a:ea typeface="Courier New"/>
                <a:cs typeface="Courier New"/>
                <a:sym typeface="Courier New"/>
              </a:rPr>
              <a:t>System</a:t>
            </a:r>
            <a:r>
              <a:rPr lang="en" sz="1650" dirty="0">
                <a:solidFill>
                  <a:srgbClr val="BBBBBB"/>
                </a:solidFill>
                <a:highlight>
                  <a:srgbClr val="282C34"/>
                </a:highlight>
                <a:latin typeface="Courier New"/>
                <a:ea typeface="Courier New"/>
                <a:cs typeface="Courier New"/>
                <a:sym typeface="Courier New"/>
              </a:rPr>
              <a:t>.</a:t>
            </a:r>
            <a:r>
              <a:rPr lang="en" sz="1650" dirty="0">
                <a:solidFill>
                  <a:srgbClr val="D19A66"/>
                </a:solidFill>
                <a:highlight>
                  <a:srgbClr val="282C34"/>
                </a:highlight>
                <a:latin typeface="Courier New"/>
                <a:ea typeface="Courier New"/>
                <a:cs typeface="Courier New"/>
                <a:sym typeface="Courier New"/>
              </a:rPr>
              <a:t>out</a:t>
            </a:r>
            <a:r>
              <a:rPr lang="en" sz="1650" dirty="0">
                <a:solidFill>
                  <a:srgbClr val="BBBBBB"/>
                </a:solidFill>
                <a:highlight>
                  <a:srgbClr val="282C34"/>
                </a:highlight>
                <a:latin typeface="Courier New"/>
                <a:ea typeface="Courier New"/>
                <a:cs typeface="Courier New"/>
                <a:sym typeface="Courier New"/>
              </a:rPr>
              <a:t>.</a:t>
            </a:r>
            <a:r>
              <a:rPr lang="en" sz="1650" dirty="0">
                <a:solidFill>
                  <a:srgbClr val="61AFEF"/>
                </a:solidFill>
                <a:highlight>
                  <a:srgbClr val="282C34"/>
                </a:highlight>
                <a:latin typeface="Courier New"/>
                <a:ea typeface="Courier New"/>
                <a:cs typeface="Courier New"/>
                <a:sym typeface="Courier New"/>
              </a:rPr>
              <a:t>println</a:t>
            </a:r>
            <a:r>
              <a:rPr lang="en" sz="1650" dirty="0">
                <a:solidFill>
                  <a:srgbClr val="E8BA36"/>
                </a:solidFill>
                <a:highlight>
                  <a:srgbClr val="282C34"/>
                </a:highlight>
                <a:latin typeface="Courier New"/>
                <a:ea typeface="Courier New"/>
                <a:cs typeface="Courier New"/>
                <a:sym typeface="Courier New"/>
              </a:rPr>
              <a:t>(</a:t>
            </a:r>
            <a:r>
              <a:rPr lang="en" sz="1650" dirty="0">
                <a:solidFill>
                  <a:srgbClr val="EF596F"/>
                </a:solidFill>
                <a:highlight>
                  <a:srgbClr val="282C34"/>
                </a:highlight>
                <a:latin typeface="Courier New"/>
                <a:ea typeface="Courier New"/>
                <a:cs typeface="Courier New"/>
                <a:sym typeface="Courier New"/>
              </a:rPr>
              <a:t>name </a:t>
            </a:r>
            <a:r>
              <a:rPr lang="en" sz="1650" dirty="0">
                <a:solidFill>
                  <a:srgbClr val="BBBBBB"/>
                </a:solidFill>
                <a:highlight>
                  <a:srgbClr val="282C34"/>
                </a:highlight>
                <a:latin typeface="Courier New"/>
                <a:ea typeface="Courier New"/>
                <a:cs typeface="Courier New"/>
                <a:sym typeface="Courier New"/>
              </a:rPr>
              <a:t>+ </a:t>
            </a:r>
            <a:r>
              <a:rPr lang="en" sz="1650" dirty="0">
                <a:solidFill>
                  <a:srgbClr val="89CA78"/>
                </a:solidFill>
                <a:highlight>
                  <a:srgbClr val="282C34"/>
                </a:highlight>
                <a:latin typeface="Courier New"/>
                <a:ea typeface="Courier New"/>
                <a:cs typeface="Courier New"/>
                <a:sym typeface="Courier New"/>
              </a:rPr>
              <a:t>" is flying!"</a:t>
            </a:r>
            <a:r>
              <a:rPr lang="en" sz="1650" dirty="0">
                <a:solidFill>
                  <a:srgbClr val="E8BA36"/>
                </a:solidFill>
                <a:highlight>
                  <a:srgbClr val="282C34"/>
                </a:highlight>
                <a:latin typeface="Courier New"/>
                <a:ea typeface="Courier New"/>
                <a:cs typeface="Courier New"/>
                <a:sym typeface="Courier New"/>
              </a:rPr>
              <a:t>)</a:t>
            </a:r>
            <a:r>
              <a:rPr lang="en" sz="1650" dirty="0">
                <a:solidFill>
                  <a:srgbClr val="BBBBBB"/>
                </a:solidFill>
                <a:highlight>
                  <a:srgbClr val="282C34"/>
                </a:highlight>
                <a:latin typeface="Courier New"/>
                <a:ea typeface="Courier New"/>
                <a:cs typeface="Courier New"/>
                <a:sym typeface="Courier New"/>
              </a:rPr>
              <a:t>;</a:t>
            </a:r>
            <a:endParaRPr sz="1650" dirty="0">
              <a:solidFill>
                <a:srgbClr val="BBBBBB"/>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650" dirty="0">
                <a:solidFill>
                  <a:srgbClr val="BBBBBB"/>
                </a:solidFill>
                <a:highlight>
                  <a:srgbClr val="282C34"/>
                </a:highlight>
                <a:latin typeface="Courier New"/>
                <a:ea typeface="Courier New"/>
                <a:cs typeface="Courier New"/>
                <a:sym typeface="Courier New"/>
              </a:rPr>
              <a:t>   </a:t>
            </a:r>
            <a:r>
              <a:rPr lang="en" sz="1650" dirty="0">
                <a:solidFill>
                  <a:srgbClr val="54A857"/>
                </a:solidFill>
                <a:highlight>
                  <a:srgbClr val="282C34"/>
                </a:highlight>
                <a:latin typeface="Courier New"/>
                <a:ea typeface="Courier New"/>
                <a:cs typeface="Courier New"/>
                <a:sym typeface="Courier New"/>
              </a:rPr>
              <a:t>}</a:t>
            </a:r>
            <a:endParaRPr sz="1650" dirty="0">
              <a:solidFill>
                <a:srgbClr val="54A857"/>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endParaRPr sz="1650" dirty="0">
              <a:solidFill>
                <a:srgbClr val="54A857"/>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650" dirty="0">
                <a:solidFill>
                  <a:srgbClr val="54A857"/>
                </a:solidFill>
                <a:highlight>
                  <a:srgbClr val="282C34"/>
                </a:highlight>
                <a:latin typeface="Courier New"/>
                <a:ea typeface="Courier New"/>
                <a:cs typeface="Courier New"/>
                <a:sym typeface="Courier New"/>
              </a:rPr>
              <a:t>   </a:t>
            </a:r>
            <a:r>
              <a:rPr lang="en" sz="1650" i="1" dirty="0">
                <a:solidFill>
                  <a:srgbClr val="E5C07B"/>
                </a:solidFill>
                <a:highlight>
                  <a:srgbClr val="282C34"/>
                </a:highlight>
                <a:latin typeface="Courier New"/>
                <a:ea typeface="Courier New"/>
                <a:cs typeface="Courier New"/>
                <a:sym typeface="Courier New"/>
              </a:rPr>
              <a:t>@Override</a:t>
            </a:r>
            <a:endParaRPr sz="1650" i="1" dirty="0">
              <a:solidFill>
                <a:srgbClr val="E5C07B"/>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650" i="1" dirty="0">
                <a:solidFill>
                  <a:srgbClr val="E5C07B"/>
                </a:solidFill>
                <a:highlight>
                  <a:srgbClr val="282C34"/>
                </a:highlight>
                <a:latin typeface="Courier New"/>
                <a:ea typeface="Courier New"/>
                <a:cs typeface="Courier New"/>
                <a:sym typeface="Courier New"/>
              </a:rPr>
              <a:t>   </a:t>
            </a:r>
            <a:r>
              <a:rPr lang="en" sz="1650" i="1" dirty="0">
                <a:solidFill>
                  <a:srgbClr val="D55FDE"/>
                </a:solidFill>
                <a:highlight>
                  <a:srgbClr val="282C34"/>
                </a:highlight>
                <a:latin typeface="Courier New"/>
                <a:ea typeface="Courier New"/>
                <a:cs typeface="Courier New"/>
                <a:sym typeface="Courier New"/>
              </a:rPr>
              <a:t>public void </a:t>
            </a:r>
            <a:r>
              <a:rPr lang="en" sz="1650" dirty="0">
                <a:solidFill>
                  <a:srgbClr val="61AFEF"/>
                </a:solidFill>
                <a:highlight>
                  <a:srgbClr val="282C34"/>
                </a:highlight>
                <a:latin typeface="Courier New"/>
                <a:ea typeface="Courier New"/>
                <a:cs typeface="Courier New"/>
                <a:sym typeface="Courier New"/>
              </a:rPr>
              <a:t>flapWings</a:t>
            </a:r>
            <a:r>
              <a:rPr lang="en" sz="1650" dirty="0">
                <a:solidFill>
                  <a:srgbClr val="E8BA36"/>
                </a:solidFill>
                <a:highlight>
                  <a:srgbClr val="282C34"/>
                </a:highlight>
                <a:latin typeface="Courier New"/>
                <a:ea typeface="Courier New"/>
                <a:cs typeface="Courier New"/>
                <a:sym typeface="Courier New"/>
              </a:rPr>
              <a:t>() </a:t>
            </a:r>
            <a:r>
              <a:rPr lang="en" sz="1650" dirty="0">
                <a:solidFill>
                  <a:srgbClr val="54A857"/>
                </a:solidFill>
                <a:highlight>
                  <a:srgbClr val="282C34"/>
                </a:highlight>
                <a:latin typeface="Courier New"/>
                <a:ea typeface="Courier New"/>
                <a:cs typeface="Courier New"/>
                <a:sym typeface="Courier New"/>
              </a:rPr>
              <a:t>{</a:t>
            </a:r>
            <a:endParaRPr sz="1650" dirty="0">
              <a:solidFill>
                <a:srgbClr val="54A857"/>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650" dirty="0">
                <a:solidFill>
                  <a:srgbClr val="54A857"/>
                </a:solidFill>
                <a:highlight>
                  <a:srgbClr val="282C34"/>
                </a:highlight>
                <a:latin typeface="Courier New"/>
                <a:ea typeface="Courier New"/>
                <a:cs typeface="Courier New"/>
                <a:sym typeface="Courier New"/>
              </a:rPr>
              <a:t>       </a:t>
            </a:r>
            <a:r>
              <a:rPr lang="en" sz="1650" dirty="0">
                <a:solidFill>
                  <a:srgbClr val="E5C07B"/>
                </a:solidFill>
                <a:highlight>
                  <a:srgbClr val="282C34"/>
                </a:highlight>
                <a:latin typeface="Courier New"/>
                <a:ea typeface="Courier New"/>
                <a:cs typeface="Courier New"/>
                <a:sym typeface="Courier New"/>
              </a:rPr>
              <a:t>System</a:t>
            </a:r>
            <a:r>
              <a:rPr lang="en" sz="1650" dirty="0">
                <a:solidFill>
                  <a:srgbClr val="BBBBBB"/>
                </a:solidFill>
                <a:highlight>
                  <a:srgbClr val="282C34"/>
                </a:highlight>
                <a:latin typeface="Courier New"/>
                <a:ea typeface="Courier New"/>
                <a:cs typeface="Courier New"/>
                <a:sym typeface="Courier New"/>
              </a:rPr>
              <a:t>.</a:t>
            </a:r>
            <a:r>
              <a:rPr lang="en" sz="1650" dirty="0">
                <a:solidFill>
                  <a:srgbClr val="D19A66"/>
                </a:solidFill>
                <a:highlight>
                  <a:srgbClr val="282C34"/>
                </a:highlight>
                <a:latin typeface="Courier New"/>
                <a:ea typeface="Courier New"/>
                <a:cs typeface="Courier New"/>
                <a:sym typeface="Courier New"/>
              </a:rPr>
              <a:t>out</a:t>
            </a:r>
            <a:r>
              <a:rPr lang="en" sz="1650" dirty="0">
                <a:solidFill>
                  <a:srgbClr val="BBBBBB"/>
                </a:solidFill>
                <a:highlight>
                  <a:srgbClr val="282C34"/>
                </a:highlight>
                <a:latin typeface="Courier New"/>
                <a:ea typeface="Courier New"/>
                <a:cs typeface="Courier New"/>
                <a:sym typeface="Courier New"/>
              </a:rPr>
              <a:t>.</a:t>
            </a:r>
            <a:r>
              <a:rPr lang="en" sz="1650" dirty="0">
                <a:solidFill>
                  <a:srgbClr val="61AFEF"/>
                </a:solidFill>
                <a:highlight>
                  <a:srgbClr val="282C34"/>
                </a:highlight>
                <a:latin typeface="Courier New"/>
                <a:ea typeface="Courier New"/>
                <a:cs typeface="Courier New"/>
                <a:sym typeface="Courier New"/>
              </a:rPr>
              <a:t>println</a:t>
            </a:r>
            <a:r>
              <a:rPr lang="en" sz="1650" dirty="0">
                <a:solidFill>
                  <a:srgbClr val="E8BA36"/>
                </a:solidFill>
                <a:highlight>
                  <a:srgbClr val="282C34"/>
                </a:highlight>
                <a:latin typeface="Courier New"/>
                <a:ea typeface="Courier New"/>
                <a:cs typeface="Courier New"/>
                <a:sym typeface="Courier New"/>
              </a:rPr>
              <a:t>(</a:t>
            </a:r>
            <a:r>
              <a:rPr lang="en" sz="1650" dirty="0">
                <a:solidFill>
                  <a:srgbClr val="EF596F"/>
                </a:solidFill>
                <a:highlight>
                  <a:srgbClr val="282C34"/>
                </a:highlight>
                <a:latin typeface="Courier New"/>
                <a:ea typeface="Courier New"/>
                <a:cs typeface="Courier New"/>
                <a:sym typeface="Courier New"/>
              </a:rPr>
              <a:t>name </a:t>
            </a:r>
            <a:r>
              <a:rPr lang="en" sz="1650" dirty="0">
                <a:solidFill>
                  <a:srgbClr val="BBBBBB"/>
                </a:solidFill>
                <a:highlight>
                  <a:srgbClr val="282C34"/>
                </a:highlight>
                <a:latin typeface="Courier New"/>
                <a:ea typeface="Courier New"/>
                <a:cs typeface="Courier New"/>
                <a:sym typeface="Courier New"/>
              </a:rPr>
              <a:t>+ </a:t>
            </a:r>
            <a:r>
              <a:rPr lang="en" sz="1650" dirty="0">
                <a:solidFill>
                  <a:srgbClr val="89CA78"/>
                </a:solidFill>
                <a:highlight>
                  <a:srgbClr val="282C34"/>
                </a:highlight>
                <a:latin typeface="Courier New"/>
                <a:ea typeface="Courier New"/>
                <a:cs typeface="Courier New"/>
                <a:sym typeface="Courier New"/>
              </a:rPr>
              <a:t>" is flapping its wings!"</a:t>
            </a:r>
            <a:r>
              <a:rPr lang="en" sz="1650" dirty="0">
                <a:solidFill>
                  <a:srgbClr val="E8BA36"/>
                </a:solidFill>
                <a:highlight>
                  <a:srgbClr val="282C34"/>
                </a:highlight>
                <a:latin typeface="Courier New"/>
                <a:ea typeface="Courier New"/>
                <a:cs typeface="Courier New"/>
                <a:sym typeface="Courier New"/>
              </a:rPr>
              <a:t>)</a:t>
            </a:r>
            <a:r>
              <a:rPr lang="en" sz="1650" dirty="0">
                <a:solidFill>
                  <a:srgbClr val="BBBBBB"/>
                </a:solidFill>
                <a:highlight>
                  <a:srgbClr val="282C34"/>
                </a:highlight>
                <a:latin typeface="Courier New"/>
                <a:ea typeface="Courier New"/>
                <a:cs typeface="Courier New"/>
                <a:sym typeface="Courier New"/>
              </a:rPr>
              <a:t>;</a:t>
            </a:r>
            <a:endParaRPr sz="1650" dirty="0">
              <a:solidFill>
                <a:srgbClr val="BBBBBB"/>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650" dirty="0">
                <a:solidFill>
                  <a:srgbClr val="BBBBBB"/>
                </a:solidFill>
                <a:highlight>
                  <a:srgbClr val="282C34"/>
                </a:highlight>
                <a:latin typeface="Courier New"/>
                <a:ea typeface="Courier New"/>
                <a:cs typeface="Courier New"/>
                <a:sym typeface="Courier New"/>
              </a:rPr>
              <a:t>   </a:t>
            </a:r>
            <a:r>
              <a:rPr lang="en" sz="1650" dirty="0">
                <a:solidFill>
                  <a:srgbClr val="54A857"/>
                </a:solidFill>
                <a:highlight>
                  <a:srgbClr val="282C34"/>
                </a:highlight>
                <a:latin typeface="Courier New"/>
                <a:ea typeface="Courier New"/>
                <a:cs typeface="Courier New"/>
                <a:sym typeface="Courier New"/>
              </a:rPr>
              <a:t>}</a:t>
            </a:r>
            <a:endParaRPr sz="1650" dirty="0">
              <a:solidFill>
                <a:srgbClr val="54A857"/>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650" dirty="0">
                <a:solidFill>
                  <a:srgbClr val="E8BA36"/>
                </a:solidFill>
                <a:highlight>
                  <a:srgbClr val="282C34"/>
                </a:highlight>
                <a:latin typeface="Courier New"/>
                <a:ea typeface="Courier New"/>
                <a:cs typeface="Courier New"/>
                <a:sym typeface="Courier New"/>
              </a:rPr>
              <a:t>}</a:t>
            </a:r>
            <a:endParaRPr sz="1650" dirty="0">
              <a:solidFill>
                <a:srgbClr val="E8BA36"/>
              </a:solidFill>
              <a:highlight>
                <a:srgbClr val="282C34"/>
              </a:highlight>
              <a:latin typeface="Courier New"/>
              <a:ea typeface="Courier New"/>
              <a:cs typeface="Courier New"/>
              <a:sym typeface="Courier New"/>
            </a:endParaRPr>
          </a:p>
          <a:p>
            <a:pPr marL="0" marR="0" lvl="0" indent="0" algn="l" rtl="0">
              <a:lnSpc>
                <a:spcPct val="100000"/>
              </a:lnSpc>
              <a:spcBef>
                <a:spcPts val="0"/>
              </a:spcBef>
              <a:spcAft>
                <a:spcPts val="0"/>
              </a:spcAft>
              <a:buNone/>
            </a:pPr>
            <a:endParaRPr sz="1800" dirty="0">
              <a:solidFill>
                <a:srgbClr val="0000FF"/>
              </a:solidFill>
            </a:endParaRPr>
          </a:p>
        </p:txBody>
      </p:sp>
      <p:sp>
        <p:nvSpPr>
          <p:cNvPr id="225" name="Google Shape;225;p22"/>
          <p:cNvSpPr txBox="1"/>
          <p:nvPr/>
        </p:nvSpPr>
        <p:spPr>
          <a:xfrm>
            <a:off x="567293" y="317223"/>
            <a:ext cx="8009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i="0" u="none" strike="noStrike" cap="none">
                <a:solidFill>
                  <a:srgbClr val="000000"/>
                </a:solidFill>
                <a:latin typeface="Roboto Mono"/>
                <a:ea typeface="Roboto Mono"/>
                <a:cs typeface="Roboto Mono"/>
                <a:sym typeface="Roboto Mono"/>
              </a:rPr>
              <a:t>Để truy cập các phương thức interface, interface phải được thực hiện bởi một lớp khác bằng từ khóa “</a:t>
            </a:r>
            <a:r>
              <a:rPr lang="en" sz="1600" i="0" u="none" strike="noStrike" cap="none">
                <a:solidFill>
                  <a:srgbClr val="0000FF"/>
                </a:solidFill>
                <a:latin typeface="Roboto Mono"/>
                <a:ea typeface="Roboto Mono"/>
                <a:cs typeface="Roboto Mono"/>
                <a:sym typeface="Roboto Mono"/>
              </a:rPr>
              <a:t>implements</a:t>
            </a:r>
            <a:r>
              <a:rPr lang="en" sz="1600" i="0" u="none" strike="noStrike" cap="none">
                <a:solidFill>
                  <a:srgbClr val="000000"/>
                </a:solidFill>
                <a:latin typeface="Roboto Mono"/>
                <a:ea typeface="Roboto Mono"/>
                <a:cs typeface="Roboto Mono"/>
                <a:sym typeface="Roboto Mono"/>
              </a:rPr>
              <a:t>” </a:t>
            </a:r>
            <a:endParaRPr sz="1600" i="0" u="none" strike="noStrike" cap="none">
              <a:solidFill>
                <a:srgbClr val="000000"/>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2520</TotalTime>
  <Words>3001</Words>
  <Application>Microsoft Office PowerPoint</Application>
  <PresentationFormat>On-screen Show (16:9)</PresentationFormat>
  <Paragraphs>295</Paragraphs>
  <Slides>40</Slides>
  <Notes>19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40</vt:i4>
      </vt:variant>
    </vt:vector>
  </HeadingPairs>
  <TitlesOfParts>
    <vt:vector size="57" baseType="lpstr">
      <vt:lpstr>Menlo</vt:lpstr>
      <vt:lpstr>Merriweather</vt:lpstr>
      <vt:lpstr>Roboto</vt:lpstr>
      <vt:lpstr>Verdana</vt:lpstr>
      <vt:lpstr>Roboto Mono</vt:lpstr>
      <vt:lpstr>Monaco</vt:lpstr>
      <vt:lpstr>Lato</vt:lpstr>
      <vt:lpstr>Courier New</vt:lpstr>
      <vt:lpstr>JetBrains Mono</vt:lpstr>
      <vt:lpstr>Arial</vt:lpstr>
      <vt:lpstr>Raleway</vt:lpstr>
      <vt:lpstr>Arial Unicode MS</vt:lpstr>
      <vt:lpstr>MesloLGS NF</vt:lpstr>
      <vt:lpstr>Segoe UI</vt:lpstr>
      <vt:lpstr>Consolas</vt:lpstr>
      <vt:lpstr>Maven Pro</vt:lpstr>
      <vt:lpstr>Streamline</vt:lpstr>
      <vt:lpstr>Interface</vt:lpstr>
      <vt:lpstr>Interface</vt:lpstr>
      <vt:lpstr>PowerPoint Presentation</vt:lpstr>
      <vt:lpstr>PowerPoint Presentation</vt:lpstr>
      <vt:lpstr>PowerPoint Presentation</vt:lpstr>
      <vt:lpstr>Khai báo biến trong interface</vt:lpstr>
      <vt:lpstr>PowerPoint Presentation</vt:lpstr>
      <vt:lpstr>PowerPoint Presentation</vt:lpstr>
      <vt:lpstr>PowerPoint Presentation</vt:lpstr>
      <vt:lpstr>Đa kế thừa</vt:lpstr>
      <vt:lpstr>PowerPoint Presentation</vt:lpstr>
      <vt:lpstr>Bài tập</vt:lpstr>
      <vt:lpstr>Bài tập: Liên minh huyền thoại</vt:lpstr>
      <vt:lpstr>Bài tập: Tính chu vi và diện tích các đa giác</vt:lpstr>
      <vt:lpstr>Bài tập: Xây dựng chương trình quản lý học sinh</vt:lpstr>
      <vt:lpstr>So sánh Interface với Abstract Class</vt:lpstr>
      <vt:lpstr>Phần mở rộng</vt:lpstr>
      <vt:lpstr>PowerPoint Presentation</vt:lpstr>
      <vt:lpstr>Interface phục vụ tính chất nào trong 4 tính chất của OOP?</vt:lpstr>
      <vt:lpstr>Static method trong interface </vt:lpstr>
      <vt:lpstr>PowerPoint Presentation</vt:lpstr>
      <vt:lpstr>Default method trong Interface</vt:lpstr>
      <vt:lpstr>PowerPoint Presentation</vt:lpstr>
      <vt:lpstr>PowerPoint Presentation</vt:lpstr>
      <vt:lpstr>PowerPoint Presentation</vt:lpstr>
      <vt:lpstr>PowerPoint Presentation</vt:lpstr>
      <vt:lpstr>PowerPoint Presentation</vt:lpstr>
      <vt:lpstr>Một số interface phổ biến</vt:lpstr>
      <vt:lpstr>PowerPoint Presentation</vt:lpstr>
      <vt:lpstr>PowerPoint Presentation</vt:lpstr>
      <vt:lpstr>BTVN: Tài khoản ngân hàng</vt:lpstr>
      <vt:lpstr>Sử dụng Interface để “mô phỏng” Đa kế thừa</vt:lpstr>
      <vt:lpstr>Diamond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Interface</dc:title>
  <cp:lastModifiedBy>Duc Nguyen</cp:lastModifiedBy>
  <cp:revision>22</cp:revision>
  <dcterms:modified xsi:type="dcterms:W3CDTF">2022-09-05T08:55:53Z</dcterms:modified>
</cp:coreProperties>
</file>